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Helvetica Neue" panose="020B0604020202020204" charset="0"/>
      <p:regular r:id="rId17"/>
      <p:bold r:id="rId18"/>
      <p:italic r:id="rId19"/>
      <p:boldItalic r:id="rId20"/>
    </p:embeddedFont>
    <p:embeddedFont>
      <p:font typeface="Roboto" panose="020F0502020204030204"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7" roundtripDataSignature="AMtx7mifl5qJs9x5fy8M+NnudTjCyc/Mt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60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customschemas.google.com/relationships/presentationmetadata" Target="meta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3308b6839fe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g3308b6839fe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2f6859cfd2_2_5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g32f6859cfd2_2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2f6859cfd2_2_7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g32f6859cfd2_2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32f6859cfd2_2_9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4" name="Google Shape;254;g32f6859cfd2_2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3308b6839fe_2_4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g3308b6839fe_2_4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308b6839fe_2_44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g3308b6839fe_2_4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32f6859cfd2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g32f6859cfd2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308b6839fe_2_4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g3308b6839fe_2_4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32f6859cfd2_2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g32f6859cfd2_2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32f6859cfd2_2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g32f6859cfd2_2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2f6859cfd2_2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g32f6859cfd2_2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with Photo">
  <p:cSld name="Title Slide with Photo">
    <p:spTree>
      <p:nvGrpSpPr>
        <p:cNvPr id="1" name="Shape 19"/>
        <p:cNvGrpSpPr/>
        <p:nvPr/>
      </p:nvGrpSpPr>
      <p:grpSpPr>
        <a:xfrm>
          <a:off x="0" y="0"/>
          <a:ext cx="0" cy="0"/>
          <a:chOff x="0" y="0"/>
          <a:chExt cx="0" cy="0"/>
        </a:xfrm>
      </p:grpSpPr>
      <p:sp>
        <p:nvSpPr>
          <p:cNvPr id="20" name="Google Shape;20;p9"/>
          <p:cNvSpPr/>
          <p:nvPr/>
        </p:nvSpPr>
        <p:spPr>
          <a:xfrm>
            <a:off x="0" y="0"/>
            <a:ext cx="12192000" cy="6858000"/>
          </a:xfrm>
          <a:prstGeom prst="rect">
            <a:avLst/>
          </a:prstGeom>
          <a:solidFill>
            <a:srgbClr val="212D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0" b="0" i="0" u="none" strike="noStrike" cap="none">
              <a:solidFill>
                <a:srgbClr val="003365"/>
              </a:solidFill>
              <a:latin typeface="Calibri"/>
              <a:ea typeface="Calibri"/>
              <a:cs typeface="Calibri"/>
              <a:sym typeface="Calibri"/>
            </a:endParaRPr>
          </a:p>
        </p:txBody>
      </p:sp>
      <p:sp>
        <p:nvSpPr>
          <p:cNvPr id="21" name="Google Shape;21;p9"/>
          <p:cNvSpPr txBox="1">
            <a:spLocks noGrp="1"/>
          </p:cNvSpPr>
          <p:nvPr>
            <p:ph type="ctrTitle"/>
          </p:nvPr>
        </p:nvSpPr>
        <p:spPr>
          <a:xfrm>
            <a:off x="813616" y="1724032"/>
            <a:ext cx="4467685" cy="2238418"/>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B8D1ED"/>
              </a:buClr>
              <a:buSzPts val="6000"/>
              <a:buFont typeface="Arial"/>
              <a:buNone/>
              <a:defRPr sz="6000">
                <a:solidFill>
                  <a:srgbClr val="B8D1E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9"/>
          <p:cNvSpPr txBox="1">
            <a:spLocks noGrp="1"/>
          </p:cNvSpPr>
          <p:nvPr>
            <p:ph type="subTitle" idx="1"/>
          </p:nvPr>
        </p:nvSpPr>
        <p:spPr>
          <a:xfrm>
            <a:off x="813616" y="4329187"/>
            <a:ext cx="4467685" cy="1530281"/>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3" name="Google Shape;23;p9"/>
          <p:cNvSpPr>
            <a:spLocks noGrp="1"/>
          </p:cNvSpPr>
          <p:nvPr>
            <p:ph type="pic" idx="2"/>
          </p:nvPr>
        </p:nvSpPr>
        <p:spPr>
          <a:xfrm>
            <a:off x="6094917" y="0"/>
            <a:ext cx="6097082" cy="6857999"/>
          </a:xfrm>
          <a:prstGeom prst="rect">
            <a:avLst/>
          </a:prstGeom>
          <a:solidFill>
            <a:schemeClr val="lt1"/>
          </a:solidFill>
          <a:ln>
            <a:noFill/>
          </a:ln>
        </p:spPr>
      </p:sp>
      <p:pic>
        <p:nvPicPr>
          <p:cNvPr id="24" name="Google Shape;24;p9"/>
          <p:cNvPicPr preferRelativeResize="0"/>
          <p:nvPr/>
        </p:nvPicPr>
        <p:blipFill rotWithShape="1">
          <a:blip r:embed="rId2">
            <a:alphaModFix/>
          </a:blip>
          <a:srcRect r="53252"/>
          <a:stretch/>
        </p:blipFill>
        <p:spPr>
          <a:xfrm>
            <a:off x="606751" y="499973"/>
            <a:ext cx="2317071" cy="1132373"/>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ree Speakers">
  <p:cSld name="Three Speakers">
    <p:spTree>
      <p:nvGrpSpPr>
        <p:cNvPr id="1" name="Shape 110"/>
        <p:cNvGrpSpPr/>
        <p:nvPr/>
      </p:nvGrpSpPr>
      <p:grpSpPr>
        <a:xfrm>
          <a:off x="0" y="0"/>
          <a:ext cx="0" cy="0"/>
          <a:chOff x="0" y="0"/>
          <a:chExt cx="0" cy="0"/>
        </a:xfrm>
      </p:grpSpPr>
      <p:sp>
        <p:nvSpPr>
          <p:cNvPr id="111" name="Google Shape;111;p18"/>
          <p:cNvSpPr txBox="1">
            <a:spLocks noGrp="1"/>
          </p:cNvSpPr>
          <p:nvPr>
            <p:ph type="ftr" idx="11"/>
          </p:nvPr>
        </p:nvSpPr>
        <p:spPr>
          <a:xfrm>
            <a:off x="6394174" y="6188640"/>
            <a:ext cx="43301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400" b="1" i="0">
                <a:solidFill>
                  <a:srgbClr val="212D65"/>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18"/>
          <p:cNvSpPr txBox="1">
            <a:spLocks noGrp="1"/>
          </p:cNvSpPr>
          <p:nvPr>
            <p:ph type="sldNum" idx="12"/>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212D65"/>
                </a:solidFill>
                <a:latin typeface="Helvetica Neue"/>
                <a:ea typeface="Helvetica Neue"/>
                <a:cs typeface="Helvetica Neue"/>
                <a:sym typeface="Helvetica Neue"/>
              </a:defRPr>
            </a:lvl1pPr>
            <a:lvl2pPr marL="0" lvl="1" indent="0" algn="l">
              <a:spcBef>
                <a:spcPts val="0"/>
              </a:spcBef>
              <a:buNone/>
              <a:defRPr sz="1200" b="1" i="0" u="none" strike="noStrike" cap="none">
                <a:solidFill>
                  <a:srgbClr val="212D65"/>
                </a:solidFill>
                <a:latin typeface="Helvetica Neue"/>
                <a:ea typeface="Helvetica Neue"/>
                <a:cs typeface="Helvetica Neue"/>
                <a:sym typeface="Helvetica Neue"/>
              </a:defRPr>
            </a:lvl2pPr>
            <a:lvl3pPr marL="0" lvl="2" indent="0" algn="l">
              <a:spcBef>
                <a:spcPts val="0"/>
              </a:spcBef>
              <a:buNone/>
              <a:defRPr sz="1200" b="1" i="0" u="none" strike="noStrike" cap="none">
                <a:solidFill>
                  <a:srgbClr val="212D65"/>
                </a:solidFill>
                <a:latin typeface="Helvetica Neue"/>
                <a:ea typeface="Helvetica Neue"/>
                <a:cs typeface="Helvetica Neue"/>
                <a:sym typeface="Helvetica Neue"/>
              </a:defRPr>
            </a:lvl3pPr>
            <a:lvl4pPr marL="0" lvl="3" indent="0" algn="l">
              <a:spcBef>
                <a:spcPts val="0"/>
              </a:spcBef>
              <a:buNone/>
              <a:defRPr sz="1200" b="1" i="0" u="none" strike="noStrike" cap="none">
                <a:solidFill>
                  <a:srgbClr val="212D65"/>
                </a:solidFill>
                <a:latin typeface="Helvetica Neue"/>
                <a:ea typeface="Helvetica Neue"/>
                <a:cs typeface="Helvetica Neue"/>
                <a:sym typeface="Helvetica Neue"/>
              </a:defRPr>
            </a:lvl4pPr>
            <a:lvl5pPr marL="0" lvl="4" indent="0" algn="l">
              <a:spcBef>
                <a:spcPts val="0"/>
              </a:spcBef>
              <a:buNone/>
              <a:defRPr sz="1200" b="1" i="0" u="none" strike="noStrike" cap="none">
                <a:solidFill>
                  <a:srgbClr val="212D65"/>
                </a:solidFill>
                <a:latin typeface="Helvetica Neue"/>
                <a:ea typeface="Helvetica Neue"/>
                <a:cs typeface="Helvetica Neue"/>
                <a:sym typeface="Helvetica Neue"/>
              </a:defRPr>
            </a:lvl5pPr>
            <a:lvl6pPr marL="0" lvl="5" indent="0" algn="l">
              <a:spcBef>
                <a:spcPts val="0"/>
              </a:spcBef>
              <a:buNone/>
              <a:defRPr sz="1200" b="1" i="0" u="none" strike="noStrike" cap="none">
                <a:solidFill>
                  <a:srgbClr val="212D65"/>
                </a:solidFill>
                <a:latin typeface="Helvetica Neue"/>
                <a:ea typeface="Helvetica Neue"/>
                <a:cs typeface="Helvetica Neue"/>
                <a:sym typeface="Helvetica Neue"/>
              </a:defRPr>
            </a:lvl6pPr>
            <a:lvl7pPr marL="0" lvl="6" indent="0" algn="l">
              <a:spcBef>
                <a:spcPts val="0"/>
              </a:spcBef>
              <a:buNone/>
              <a:defRPr sz="1200" b="1" i="0" u="none" strike="noStrike" cap="none">
                <a:solidFill>
                  <a:srgbClr val="212D65"/>
                </a:solidFill>
                <a:latin typeface="Helvetica Neue"/>
                <a:ea typeface="Helvetica Neue"/>
                <a:cs typeface="Helvetica Neue"/>
                <a:sym typeface="Helvetica Neue"/>
              </a:defRPr>
            </a:lvl7pPr>
            <a:lvl8pPr marL="0" lvl="7" indent="0" algn="l">
              <a:spcBef>
                <a:spcPts val="0"/>
              </a:spcBef>
              <a:buNone/>
              <a:defRPr sz="1200" b="1" i="0" u="none" strike="noStrike" cap="none">
                <a:solidFill>
                  <a:srgbClr val="212D65"/>
                </a:solidFill>
                <a:latin typeface="Helvetica Neue"/>
                <a:ea typeface="Helvetica Neue"/>
                <a:cs typeface="Helvetica Neue"/>
                <a:sym typeface="Helvetica Neue"/>
              </a:defRPr>
            </a:lvl8pPr>
            <a:lvl9pPr marL="0" lvl="8" indent="0" algn="l">
              <a:spcBef>
                <a:spcPts val="0"/>
              </a:spcBef>
              <a:buNone/>
              <a:defRPr sz="1200" b="1" i="0" u="none" strike="noStrike" cap="none">
                <a:solidFill>
                  <a:srgbClr val="212D65"/>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cxnSp>
        <p:nvCxnSpPr>
          <p:cNvPr id="113" name="Google Shape;113;p18"/>
          <p:cNvCxnSpPr/>
          <p:nvPr/>
        </p:nvCxnSpPr>
        <p:spPr>
          <a:xfrm>
            <a:off x="10807148" y="6208518"/>
            <a:ext cx="0" cy="321491"/>
          </a:xfrm>
          <a:prstGeom prst="straightConnector1">
            <a:avLst/>
          </a:prstGeom>
          <a:noFill/>
          <a:ln w="9525" cap="flat" cmpd="sng">
            <a:solidFill>
              <a:srgbClr val="003365"/>
            </a:solidFill>
            <a:prstDash val="solid"/>
            <a:miter lim="800000"/>
            <a:headEnd type="none" w="sm" len="sm"/>
            <a:tailEnd type="none" w="sm" len="sm"/>
          </a:ln>
        </p:spPr>
      </p:cxnSp>
      <p:sp>
        <p:nvSpPr>
          <p:cNvPr id="114" name="Google Shape;114;p18"/>
          <p:cNvSpPr>
            <a:spLocks noGrp="1"/>
          </p:cNvSpPr>
          <p:nvPr>
            <p:ph type="pic" idx="2"/>
          </p:nvPr>
        </p:nvSpPr>
        <p:spPr>
          <a:xfrm>
            <a:off x="805692" y="654741"/>
            <a:ext cx="3168613" cy="3170318"/>
          </a:xfrm>
          <a:prstGeom prst="ellipse">
            <a:avLst/>
          </a:prstGeom>
          <a:noFill/>
          <a:ln>
            <a:noFill/>
          </a:ln>
        </p:spPr>
      </p:sp>
      <p:sp>
        <p:nvSpPr>
          <p:cNvPr id="115" name="Google Shape;115;p18"/>
          <p:cNvSpPr txBox="1">
            <a:spLocks noGrp="1"/>
          </p:cNvSpPr>
          <p:nvPr>
            <p:ph type="ctrTitle"/>
          </p:nvPr>
        </p:nvSpPr>
        <p:spPr>
          <a:xfrm>
            <a:off x="805693" y="4148230"/>
            <a:ext cx="3168611" cy="46522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212D65"/>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18"/>
          <p:cNvSpPr txBox="1">
            <a:spLocks noGrp="1"/>
          </p:cNvSpPr>
          <p:nvPr>
            <p:ph type="subTitle" idx="1"/>
          </p:nvPr>
        </p:nvSpPr>
        <p:spPr>
          <a:xfrm>
            <a:off x="805692" y="4979565"/>
            <a:ext cx="3168613" cy="1024687"/>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Clr>
                <a:schemeClr val="dk1"/>
              </a:buClr>
              <a:buSzPts val="1200"/>
              <a:buNone/>
              <a:defRPr sz="1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7" name="Google Shape;117;p18"/>
          <p:cNvSpPr txBox="1">
            <a:spLocks noGrp="1"/>
          </p:cNvSpPr>
          <p:nvPr>
            <p:ph type="body" idx="3"/>
          </p:nvPr>
        </p:nvSpPr>
        <p:spPr>
          <a:xfrm>
            <a:off x="805693" y="4613453"/>
            <a:ext cx="3168612" cy="292926"/>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Clr>
                <a:schemeClr val="dk1"/>
              </a:buClr>
              <a:buSzPts val="1400"/>
              <a:buNone/>
              <a:defRPr sz="1400" b="1" i="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18"/>
          <p:cNvSpPr>
            <a:spLocks noGrp="1"/>
          </p:cNvSpPr>
          <p:nvPr>
            <p:ph type="pic" idx="4"/>
          </p:nvPr>
        </p:nvSpPr>
        <p:spPr>
          <a:xfrm>
            <a:off x="4492424" y="654741"/>
            <a:ext cx="3172968" cy="3172968"/>
          </a:xfrm>
          <a:prstGeom prst="ellipse">
            <a:avLst/>
          </a:prstGeom>
          <a:noFill/>
          <a:ln>
            <a:noFill/>
          </a:ln>
        </p:spPr>
      </p:sp>
      <p:sp>
        <p:nvSpPr>
          <p:cNvPr id="119" name="Google Shape;119;p18"/>
          <p:cNvSpPr txBox="1">
            <a:spLocks noGrp="1"/>
          </p:cNvSpPr>
          <p:nvPr>
            <p:ph type="body" idx="5"/>
          </p:nvPr>
        </p:nvSpPr>
        <p:spPr>
          <a:xfrm>
            <a:off x="4492633" y="4613453"/>
            <a:ext cx="3172828" cy="292926"/>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Clr>
                <a:schemeClr val="dk1"/>
              </a:buClr>
              <a:buSzPts val="1400"/>
              <a:buNone/>
              <a:defRPr sz="1400" b="1" i="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18"/>
          <p:cNvSpPr txBox="1">
            <a:spLocks noGrp="1"/>
          </p:cNvSpPr>
          <p:nvPr>
            <p:ph type="body" idx="6"/>
          </p:nvPr>
        </p:nvSpPr>
        <p:spPr>
          <a:xfrm>
            <a:off x="4492424" y="4148230"/>
            <a:ext cx="3172967" cy="465223"/>
          </a:xfrm>
          <a:prstGeom prst="rect">
            <a:avLst/>
          </a:prstGeom>
          <a:noFill/>
          <a:ln>
            <a:noFill/>
          </a:ln>
        </p:spPr>
        <p:txBody>
          <a:bodyPr spcFirstLastPara="1" wrap="square" lIns="91425" tIns="45700" rIns="91425" bIns="45700" anchor="b" anchorCtr="0">
            <a:normAutofit/>
          </a:bodyPr>
          <a:lstStyle>
            <a:lvl1pPr marL="457200" lvl="0" indent="-228600" algn="ctr">
              <a:lnSpc>
                <a:spcPct val="90000"/>
              </a:lnSpc>
              <a:spcBef>
                <a:spcPts val="1000"/>
              </a:spcBef>
              <a:spcAft>
                <a:spcPts val="0"/>
              </a:spcAft>
              <a:buClr>
                <a:srgbClr val="003365"/>
              </a:buClr>
              <a:buSzPts val="2400"/>
              <a:buNone/>
              <a:defRPr sz="2400" b="1">
                <a:solidFill>
                  <a:srgbClr val="003365"/>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18"/>
          <p:cNvSpPr txBox="1">
            <a:spLocks noGrp="1"/>
          </p:cNvSpPr>
          <p:nvPr>
            <p:ph type="body" idx="7"/>
          </p:nvPr>
        </p:nvSpPr>
        <p:spPr>
          <a:xfrm>
            <a:off x="4492424" y="4979566"/>
            <a:ext cx="3172967" cy="1023669"/>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22" name="Google Shape;122;p18"/>
          <p:cNvCxnSpPr/>
          <p:nvPr/>
        </p:nvCxnSpPr>
        <p:spPr>
          <a:xfrm>
            <a:off x="4257260" y="782011"/>
            <a:ext cx="0" cy="5221224"/>
          </a:xfrm>
          <a:prstGeom prst="straightConnector1">
            <a:avLst/>
          </a:prstGeom>
          <a:noFill/>
          <a:ln w="9525" cap="flat" cmpd="sng">
            <a:solidFill>
              <a:srgbClr val="789CD1"/>
            </a:solidFill>
            <a:prstDash val="solid"/>
            <a:miter lim="800000"/>
            <a:headEnd type="none" w="sm" len="sm"/>
            <a:tailEnd type="none" w="sm" len="sm"/>
          </a:ln>
        </p:spPr>
      </p:cxnSp>
      <p:cxnSp>
        <p:nvCxnSpPr>
          <p:cNvPr id="123" name="Google Shape;123;p18"/>
          <p:cNvCxnSpPr/>
          <p:nvPr/>
        </p:nvCxnSpPr>
        <p:spPr>
          <a:xfrm>
            <a:off x="7904922" y="782011"/>
            <a:ext cx="0" cy="5221224"/>
          </a:xfrm>
          <a:prstGeom prst="straightConnector1">
            <a:avLst/>
          </a:prstGeom>
          <a:noFill/>
          <a:ln w="9525" cap="flat" cmpd="sng">
            <a:solidFill>
              <a:srgbClr val="789CD1"/>
            </a:solidFill>
            <a:prstDash val="solid"/>
            <a:miter lim="800000"/>
            <a:headEnd type="none" w="sm" len="sm"/>
            <a:tailEnd type="none" w="sm" len="sm"/>
          </a:ln>
        </p:spPr>
      </p:cxnSp>
      <p:sp>
        <p:nvSpPr>
          <p:cNvPr id="124" name="Google Shape;124;p18"/>
          <p:cNvSpPr>
            <a:spLocks noGrp="1"/>
          </p:cNvSpPr>
          <p:nvPr>
            <p:ph type="pic" idx="8"/>
          </p:nvPr>
        </p:nvSpPr>
        <p:spPr>
          <a:xfrm>
            <a:off x="8141479" y="654741"/>
            <a:ext cx="3172968" cy="3172968"/>
          </a:xfrm>
          <a:prstGeom prst="ellipse">
            <a:avLst/>
          </a:prstGeom>
          <a:noFill/>
          <a:ln>
            <a:noFill/>
          </a:ln>
        </p:spPr>
      </p:sp>
      <p:sp>
        <p:nvSpPr>
          <p:cNvPr id="125" name="Google Shape;125;p18"/>
          <p:cNvSpPr txBox="1">
            <a:spLocks noGrp="1"/>
          </p:cNvSpPr>
          <p:nvPr>
            <p:ph type="body" idx="9"/>
          </p:nvPr>
        </p:nvSpPr>
        <p:spPr>
          <a:xfrm>
            <a:off x="8141688" y="4613453"/>
            <a:ext cx="3172828" cy="292926"/>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Clr>
                <a:schemeClr val="dk1"/>
              </a:buClr>
              <a:buSzPts val="1400"/>
              <a:buNone/>
              <a:defRPr sz="1400" b="1" i="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18"/>
          <p:cNvSpPr txBox="1">
            <a:spLocks noGrp="1"/>
          </p:cNvSpPr>
          <p:nvPr>
            <p:ph type="body" idx="13"/>
          </p:nvPr>
        </p:nvSpPr>
        <p:spPr>
          <a:xfrm>
            <a:off x="8141479" y="4148230"/>
            <a:ext cx="3172967" cy="465223"/>
          </a:xfrm>
          <a:prstGeom prst="rect">
            <a:avLst/>
          </a:prstGeom>
          <a:noFill/>
          <a:ln>
            <a:noFill/>
          </a:ln>
        </p:spPr>
        <p:txBody>
          <a:bodyPr spcFirstLastPara="1" wrap="square" lIns="91425" tIns="45700" rIns="91425" bIns="45700" anchor="b" anchorCtr="0">
            <a:normAutofit/>
          </a:bodyPr>
          <a:lstStyle>
            <a:lvl1pPr marL="457200" lvl="0" indent="-228600" algn="ctr">
              <a:lnSpc>
                <a:spcPct val="90000"/>
              </a:lnSpc>
              <a:spcBef>
                <a:spcPts val="1000"/>
              </a:spcBef>
              <a:spcAft>
                <a:spcPts val="0"/>
              </a:spcAft>
              <a:buClr>
                <a:srgbClr val="003365"/>
              </a:buClr>
              <a:buSzPts val="2400"/>
              <a:buNone/>
              <a:defRPr sz="2400" b="1">
                <a:solidFill>
                  <a:srgbClr val="003365"/>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18"/>
          <p:cNvSpPr txBox="1">
            <a:spLocks noGrp="1"/>
          </p:cNvSpPr>
          <p:nvPr>
            <p:ph type="body" idx="14"/>
          </p:nvPr>
        </p:nvSpPr>
        <p:spPr>
          <a:xfrm>
            <a:off x="8141479" y="4979566"/>
            <a:ext cx="3172967" cy="1023669"/>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12D6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19"/>
          <p:cNvSpPr txBox="1">
            <a:spLocks noGrp="1"/>
          </p:cNvSpPr>
          <p:nvPr>
            <p:ph type="ftr" idx="11"/>
          </p:nvPr>
        </p:nvSpPr>
        <p:spPr>
          <a:xfrm>
            <a:off x="6394174" y="6188640"/>
            <a:ext cx="43301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400" b="1" i="0">
                <a:solidFill>
                  <a:srgbClr val="212D65"/>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19"/>
          <p:cNvSpPr txBox="1">
            <a:spLocks noGrp="1"/>
          </p:cNvSpPr>
          <p:nvPr>
            <p:ph type="sldNum" idx="12"/>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212D65"/>
                </a:solidFill>
                <a:latin typeface="Helvetica Neue"/>
                <a:ea typeface="Helvetica Neue"/>
                <a:cs typeface="Helvetica Neue"/>
                <a:sym typeface="Helvetica Neue"/>
              </a:defRPr>
            </a:lvl1pPr>
            <a:lvl2pPr marL="0" lvl="1" indent="0" algn="l">
              <a:spcBef>
                <a:spcPts val="0"/>
              </a:spcBef>
              <a:buNone/>
              <a:defRPr sz="1200" b="1" i="0" u="none" strike="noStrike" cap="none">
                <a:solidFill>
                  <a:srgbClr val="212D65"/>
                </a:solidFill>
                <a:latin typeface="Helvetica Neue"/>
                <a:ea typeface="Helvetica Neue"/>
                <a:cs typeface="Helvetica Neue"/>
                <a:sym typeface="Helvetica Neue"/>
              </a:defRPr>
            </a:lvl2pPr>
            <a:lvl3pPr marL="0" lvl="2" indent="0" algn="l">
              <a:spcBef>
                <a:spcPts val="0"/>
              </a:spcBef>
              <a:buNone/>
              <a:defRPr sz="1200" b="1" i="0" u="none" strike="noStrike" cap="none">
                <a:solidFill>
                  <a:srgbClr val="212D65"/>
                </a:solidFill>
                <a:latin typeface="Helvetica Neue"/>
                <a:ea typeface="Helvetica Neue"/>
                <a:cs typeface="Helvetica Neue"/>
                <a:sym typeface="Helvetica Neue"/>
              </a:defRPr>
            </a:lvl3pPr>
            <a:lvl4pPr marL="0" lvl="3" indent="0" algn="l">
              <a:spcBef>
                <a:spcPts val="0"/>
              </a:spcBef>
              <a:buNone/>
              <a:defRPr sz="1200" b="1" i="0" u="none" strike="noStrike" cap="none">
                <a:solidFill>
                  <a:srgbClr val="212D65"/>
                </a:solidFill>
                <a:latin typeface="Helvetica Neue"/>
                <a:ea typeface="Helvetica Neue"/>
                <a:cs typeface="Helvetica Neue"/>
                <a:sym typeface="Helvetica Neue"/>
              </a:defRPr>
            </a:lvl4pPr>
            <a:lvl5pPr marL="0" lvl="4" indent="0" algn="l">
              <a:spcBef>
                <a:spcPts val="0"/>
              </a:spcBef>
              <a:buNone/>
              <a:defRPr sz="1200" b="1" i="0" u="none" strike="noStrike" cap="none">
                <a:solidFill>
                  <a:srgbClr val="212D65"/>
                </a:solidFill>
                <a:latin typeface="Helvetica Neue"/>
                <a:ea typeface="Helvetica Neue"/>
                <a:cs typeface="Helvetica Neue"/>
                <a:sym typeface="Helvetica Neue"/>
              </a:defRPr>
            </a:lvl5pPr>
            <a:lvl6pPr marL="0" lvl="5" indent="0" algn="l">
              <a:spcBef>
                <a:spcPts val="0"/>
              </a:spcBef>
              <a:buNone/>
              <a:defRPr sz="1200" b="1" i="0" u="none" strike="noStrike" cap="none">
                <a:solidFill>
                  <a:srgbClr val="212D65"/>
                </a:solidFill>
                <a:latin typeface="Helvetica Neue"/>
                <a:ea typeface="Helvetica Neue"/>
                <a:cs typeface="Helvetica Neue"/>
                <a:sym typeface="Helvetica Neue"/>
              </a:defRPr>
            </a:lvl6pPr>
            <a:lvl7pPr marL="0" lvl="6" indent="0" algn="l">
              <a:spcBef>
                <a:spcPts val="0"/>
              </a:spcBef>
              <a:buNone/>
              <a:defRPr sz="1200" b="1" i="0" u="none" strike="noStrike" cap="none">
                <a:solidFill>
                  <a:srgbClr val="212D65"/>
                </a:solidFill>
                <a:latin typeface="Helvetica Neue"/>
                <a:ea typeface="Helvetica Neue"/>
                <a:cs typeface="Helvetica Neue"/>
                <a:sym typeface="Helvetica Neue"/>
              </a:defRPr>
            </a:lvl7pPr>
            <a:lvl8pPr marL="0" lvl="7" indent="0" algn="l">
              <a:spcBef>
                <a:spcPts val="0"/>
              </a:spcBef>
              <a:buNone/>
              <a:defRPr sz="1200" b="1" i="0" u="none" strike="noStrike" cap="none">
                <a:solidFill>
                  <a:srgbClr val="212D65"/>
                </a:solidFill>
                <a:latin typeface="Helvetica Neue"/>
                <a:ea typeface="Helvetica Neue"/>
                <a:cs typeface="Helvetica Neue"/>
                <a:sym typeface="Helvetica Neue"/>
              </a:defRPr>
            </a:lvl8pPr>
            <a:lvl9pPr marL="0" lvl="8" indent="0" algn="l">
              <a:spcBef>
                <a:spcPts val="0"/>
              </a:spcBef>
              <a:buNone/>
              <a:defRPr sz="1200" b="1" i="0" u="none" strike="noStrike" cap="none">
                <a:solidFill>
                  <a:srgbClr val="212D65"/>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cxnSp>
        <p:nvCxnSpPr>
          <p:cNvPr id="132" name="Google Shape;132;p19"/>
          <p:cNvCxnSpPr/>
          <p:nvPr/>
        </p:nvCxnSpPr>
        <p:spPr>
          <a:xfrm>
            <a:off x="10807148" y="6208518"/>
            <a:ext cx="0" cy="321491"/>
          </a:xfrm>
          <a:prstGeom prst="straightConnector1">
            <a:avLst/>
          </a:prstGeom>
          <a:noFill/>
          <a:ln w="9525" cap="flat" cmpd="sng">
            <a:solidFill>
              <a:srgbClr val="003365"/>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
        <p:cNvGrpSpPr/>
        <p:nvPr/>
      </p:nvGrpSpPr>
      <p:grpSpPr>
        <a:xfrm>
          <a:off x="0" y="0"/>
          <a:ext cx="0" cy="0"/>
          <a:chOff x="0" y="0"/>
          <a:chExt cx="0" cy="0"/>
        </a:xfrm>
      </p:grpSpPr>
      <p:sp>
        <p:nvSpPr>
          <p:cNvPr id="26" name="Google Shape;2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12D65"/>
              </a:buClr>
              <a:buSzPts val="4400"/>
              <a:buFont typeface="Arial"/>
              <a:buNone/>
              <a:defRPr>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0"/>
          <p:cNvSpPr txBox="1">
            <a:spLocks noGrp="1"/>
          </p:cNvSpPr>
          <p:nvPr>
            <p:ph type="body" idx="1"/>
          </p:nvPr>
        </p:nvSpPr>
        <p:spPr>
          <a:xfrm>
            <a:off x="838200" y="2393243"/>
            <a:ext cx="10515600" cy="35105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1000"/>
              </a:spcBef>
              <a:spcAft>
                <a:spcPts val="0"/>
              </a:spcAft>
              <a:buClr>
                <a:schemeClr val="dk1"/>
              </a:buClr>
              <a:buSzPts val="2800"/>
              <a:buChar char="•"/>
              <a:defRPr b="0" i="0">
                <a:latin typeface="Arial"/>
                <a:ea typeface="Arial"/>
                <a:cs typeface="Arial"/>
                <a:sym typeface="Arial"/>
              </a:defRPr>
            </a:lvl1pPr>
            <a:lvl2pPr marL="914400" lvl="1" indent="-381000" algn="l">
              <a:lnSpc>
                <a:spcPct val="100000"/>
              </a:lnSpc>
              <a:spcBef>
                <a:spcPts val="500"/>
              </a:spcBef>
              <a:spcAft>
                <a:spcPts val="0"/>
              </a:spcAft>
              <a:buClr>
                <a:schemeClr val="dk1"/>
              </a:buClr>
              <a:buSzPts val="2400"/>
              <a:buChar char="•"/>
              <a:defRPr b="0" i="0">
                <a:latin typeface="Arial"/>
                <a:ea typeface="Arial"/>
                <a:cs typeface="Arial"/>
                <a:sym typeface="Arial"/>
              </a:defRPr>
            </a:lvl2pPr>
            <a:lvl3pPr marL="1371600" lvl="2" indent="-355600" algn="l">
              <a:lnSpc>
                <a:spcPct val="100000"/>
              </a:lnSpc>
              <a:spcBef>
                <a:spcPts val="500"/>
              </a:spcBef>
              <a:spcAft>
                <a:spcPts val="0"/>
              </a:spcAft>
              <a:buClr>
                <a:schemeClr val="dk1"/>
              </a:buClr>
              <a:buSzPts val="2000"/>
              <a:buChar char="•"/>
              <a:defRPr b="0" i="0">
                <a:latin typeface="Arial"/>
                <a:ea typeface="Arial"/>
                <a:cs typeface="Arial"/>
                <a:sym typeface="Arial"/>
              </a:defRPr>
            </a:lvl3pPr>
            <a:lvl4pPr marL="1828800" lvl="3" indent="-342900" algn="l">
              <a:lnSpc>
                <a:spcPct val="100000"/>
              </a:lnSpc>
              <a:spcBef>
                <a:spcPts val="500"/>
              </a:spcBef>
              <a:spcAft>
                <a:spcPts val="0"/>
              </a:spcAft>
              <a:buClr>
                <a:schemeClr val="dk1"/>
              </a:buClr>
              <a:buSzPts val="1800"/>
              <a:buChar char="•"/>
              <a:defRPr b="0" i="0">
                <a:latin typeface="Arial"/>
                <a:ea typeface="Arial"/>
                <a:cs typeface="Arial"/>
                <a:sym typeface="Arial"/>
              </a:defRPr>
            </a:lvl4pPr>
            <a:lvl5pPr marL="2286000" lvl="4" indent="-342900" algn="l">
              <a:lnSpc>
                <a:spcPct val="100000"/>
              </a:lnSpc>
              <a:spcBef>
                <a:spcPts val="500"/>
              </a:spcBef>
              <a:spcAft>
                <a:spcPts val="0"/>
              </a:spcAft>
              <a:buClr>
                <a:schemeClr val="dk1"/>
              </a:buClr>
              <a:buSzPts val="1800"/>
              <a:buChar char="•"/>
              <a:defRPr b="0"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10"/>
          <p:cNvSpPr txBox="1">
            <a:spLocks noGrp="1"/>
          </p:cNvSpPr>
          <p:nvPr>
            <p:ph type="ftr" idx="11"/>
          </p:nvPr>
        </p:nvSpPr>
        <p:spPr>
          <a:xfrm>
            <a:off x="6394174" y="6188640"/>
            <a:ext cx="43301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400" b="1" i="0">
                <a:solidFill>
                  <a:srgbClr val="212D65"/>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0"/>
          <p:cNvSpPr txBox="1">
            <a:spLocks noGrp="1"/>
          </p:cNvSpPr>
          <p:nvPr>
            <p:ph type="sldNum" idx="12"/>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212D65"/>
                </a:solidFill>
                <a:latin typeface="Helvetica Neue"/>
                <a:ea typeface="Helvetica Neue"/>
                <a:cs typeface="Helvetica Neue"/>
                <a:sym typeface="Helvetica Neue"/>
              </a:defRPr>
            </a:lvl1pPr>
            <a:lvl2pPr marL="0" lvl="1" indent="0" algn="l">
              <a:spcBef>
                <a:spcPts val="0"/>
              </a:spcBef>
              <a:buNone/>
              <a:defRPr sz="1200" b="1" i="0" u="none" strike="noStrike" cap="none">
                <a:solidFill>
                  <a:srgbClr val="212D65"/>
                </a:solidFill>
                <a:latin typeface="Helvetica Neue"/>
                <a:ea typeface="Helvetica Neue"/>
                <a:cs typeface="Helvetica Neue"/>
                <a:sym typeface="Helvetica Neue"/>
              </a:defRPr>
            </a:lvl2pPr>
            <a:lvl3pPr marL="0" lvl="2" indent="0" algn="l">
              <a:spcBef>
                <a:spcPts val="0"/>
              </a:spcBef>
              <a:buNone/>
              <a:defRPr sz="1200" b="1" i="0" u="none" strike="noStrike" cap="none">
                <a:solidFill>
                  <a:srgbClr val="212D65"/>
                </a:solidFill>
                <a:latin typeface="Helvetica Neue"/>
                <a:ea typeface="Helvetica Neue"/>
                <a:cs typeface="Helvetica Neue"/>
                <a:sym typeface="Helvetica Neue"/>
              </a:defRPr>
            </a:lvl3pPr>
            <a:lvl4pPr marL="0" lvl="3" indent="0" algn="l">
              <a:spcBef>
                <a:spcPts val="0"/>
              </a:spcBef>
              <a:buNone/>
              <a:defRPr sz="1200" b="1" i="0" u="none" strike="noStrike" cap="none">
                <a:solidFill>
                  <a:srgbClr val="212D65"/>
                </a:solidFill>
                <a:latin typeface="Helvetica Neue"/>
                <a:ea typeface="Helvetica Neue"/>
                <a:cs typeface="Helvetica Neue"/>
                <a:sym typeface="Helvetica Neue"/>
              </a:defRPr>
            </a:lvl4pPr>
            <a:lvl5pPr marL="0" lvl="4" indent="0" algn="l">
              <a:spcBef>
                <a:spcPts val="0"/>
              </a:spcBef>
              <a:buNone/>
              <a:defRPr sz="1200" b="1" i="0" u="none" strike="noStrike" cap="none">
                <a:solidFill>
                  <a:srgbClr val="212D65"/>
                </a:solidFill>
                <a:latin typeface="Helvetica Neue"/>
                <a:ea typeface="Helvetica Neue"/>
                <a:cs typeface="Helvetica Neue"/>
                <a:sym typeface="Helvetica Neue"/>
              </a:defRPr>
            </a:lvl5pPr>
            <a:lvl6pPr marL="0" lvl="5" indent="0" algn="l">
              <a:spcBef>
                <a:spcPts val="0"/>
              </a:spcBef>
              <a:buNone/>
              <a:defRPr sz="1200" b="1" i="0" u="none" strike="noStrike" cap="none">
                <a:solidFill>
                  <a:srgbClr val="212D65"/>
                </a:solidFill>
                <a:latin typeface="Helvetica Neue"/>
                <a:ea typeface="Helvetica Neue"/>
                <a:cs typeface="Helvetica Neue"/>
                <a:sym typeface="Helvetica Neue"/>
              </a:defRPr>
            </a:lvl6pPr>
            <a:lvl7pPr marL="0" lvl="6" indent="0" algn="l">
              <a:spcBef>
                <a:spcPts val="0"/>
              </a:spcBef>
              <a:buNone/>
              <a:defRPr sz="1200" b="1" i="0" u="none" strike="noStrike" cap="none">
                <a:solidFill>
                  <a:srgbClr val="212D65"/>
                </a:solidFill>
                <a:latin typeface="Helvetica Neue"/>
                <a:ea typeface="Helvetica Neue"/>
                <a:cs typeface="Helvetica Neue"/>
                <a:sym typeface="Helvetica Neue"/>
              </a:defRPr>
            </a:lvl7pPr>
            <a:lvl8pPr marL="0" lvl="7" indent="0" algn="l">
              <a:spcBef>
                <a:spcPts val="0"/>
              </a:spcBef>
              <a:buNone/>
              <a:defRPr sz="1200" b="1" i="0" u="none" strike="noStrike" cap="none">
                <a:solidFill>
                  <a:srgbClr val="212D65"/>
                </a:solidFill>
                <a:latin typeface="Helvetica Neue"/>
                <a:ea typeface="Helvetica Neue"/>
                <a:cs typeface="Helvetica Neue"/>
                <a:sym typeface="Helvetica Neue"/>
              </a:defRPr>
            </a:lvl8pPr>
            <a:lvl9pPr marL="0" lvl="8" indent="0" algn="l">
              <a:spcBef>
                <a:spcPts val="0"/>
              </a:spcBef>
              <a:buNone/>
              <a:defRPr sz="1200" b="1" i="0" u="none" strike="noStrike" cap="none">
                <a:solidFill>
                  <a:srgbClr val="212D65"/>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30" name="Google Shape;30;p10"/>
          <p:cNvSpPr txBox="1">
            <a:spLocks noGrp="1"/>
          </p:cNvSpPr>
          <p:nvPr>
            <p:ph type="body" idx="2"/>
          </p:nvPr>
        </p:nvSpPr>
        <p:spPr>
          <a:xfrm>
            <a:off x="839788" y="1848680"/>
            <a:ext cx="10514011" cy="527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b="1">
                <a:latin typeface="Arial"/>
                <a:ea typeface="Arial"/>
                <a:cs typeface="Arial"/>
                <a:sym typeface="Aria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
        <p:nvSpPr>
          <p:cNvPr id="32" name="Google Shape;32;p11"/>
          <p:cNvSpPr txBox="1">
            <a:spLocks noGrp="1"/>
          </p:cNvSpPr>
          <p:nvPr>
            <p:ph type="ftr" idx="11"/>
          </p:nvPr>
        </p:nvSpPr>
        <p:spPr>
          <a:xfrm>
            <a:off x="6394174" y="6188640"/>
            <a:ext cx="43301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400" b="1" i="0">
                <a:solidFill>
                  <a:srgbClr val="212D65"/>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1"/>
          <p:cNvSpPr txBox="1">
            <a:spLocks noGrp="1"/>
          </p:cNvSpPr>
          <p:nvPr>
            <p:ph type="sldNum" idx="12"/>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212D65"/>
                </a:solidFill>
                <a:latin typeface="Helvetica Neue"/>
                <a:ea typeface="Helvetica Neue"/>
                <a:cs typeface="Helvetica Neue"/>
                <a:sym typeface="Helvetica Neue"/>
              </a:defRPr>
            </a:lvl1pPr>
            <a:lvl2pPr marL="0" lvl="1" indent="0" algn="l">
              <a:spcBef>
                <a:spcPts val="0"/>
              </a:spcBef>
              <a:buNone/>
              <a:defRPr sz="1200" b="1" i="0" u="none" strike="noStrike" cap="none">
                <a:solidFill>
                  <a:srgbClr val="212D65"/>
                </a:solidFill>
                <a:latin typeface="Helvetica Neue"/>
                <a:ea typeface="Helvetica Neue"/>
                <a:cs typeface="Helvetica Neue"/>
                <a:sym typeface="Helvetica Neue"/>
              </a:defRPr>
            </a:lvl2pPr>
            <a:lvl3pPr marL="0" lvl="2" indent="0" algn="l">
              <a:spcBef>
                <a:spcPts val="0"/>
              </a:spcBef>
              <a:buNone/>
              <a:defRPr sz="1200" b="1" i="0" u="none" strike="noStrike" cap="none">
                <a:solidFill>
                  <a:srgbClr val="212D65"/>
                </a:solidFill>
                <a:latin typeface="Helvetica Neue"/>
                <a:ea typeface="Helvetica Neue"/>
                <a:cs typeface="Helvetica Neue"/>
                <a:sym typeface="Helvetica Neue"/>
              </a:defRPr>
            </a:lvl3pPr>
            <a:lvl4pPr marL="0" lvl="3" indent="0" algn="l">
              <a:spcBef>
                <a:spcPts val="0"/>
              </a:spcBef>
              <a:buNone/>
              <a:defRPr sz="1200" b="1" i="0" u="none" strike="noStrike" cap="none">
                <a:solidFill>
                  <a:srgbClr val="212D65"/>
                </a:solidFill>
                <a:latin typeface="Helvetica Neue"/>
                <a:ea typeface="Helvetica Neue"/>
                <a:cs typeface="Helvetica Neue"/>
                <a:sym typeface="Helvetica Neue"/>
              </a:defRPr>
            </a:lvl4pPr>
            <a:lvl5pPr marL="0" lvl="4" indent="0" algn="l">
              <a:spcBef>
                <a:spcPts val="0"/>
              </a:spcBef>
              <a:buNone/>
              <a:defRPr sz="1200" b="1" i="0" u="none" strike="noStrike" cap="none">
                <a:solidFill>
                  <a:srgbClr val="212D65"/>
                </a:solidFill>
                <a:latin typeface="Helvetica Neue"/>
                <a:ea typeface="Helvetica Neue"/>
                <a:cs typeface="Helvetica Neue"/>
                <a:sym typeface="Helvetica Neue"/>
              </a:defRPr>
            </a:lvl5pPr>
            <a:lvl6pPr marL="0" lvl="5" indent="0" algn="l">
              <a:spcBef>
                <a:spcPts val="0"/>
              </a:spcBef>
              <a:buNone/>
              <a:defRPr sz="1200" b="1" i="0" u="none" strike="noStrike" cap="none">
                <a:solidFill>
                  <a:srgbClr val="212D65"/>
                </a:solidFill>
                <a:latin typeface="Helvetica Neue"/>
                <a:ea typeface="Helvetica Neue"/>
                <a:cs typeface="Helvetica Neue"/>
                <a:sym typeface="Helvetica Neue"/>
              </a:defRPr>
            </a:lvl6pPr>
            <a:lvl7pPr marL="0" lvl="6" indent="0" algn="l">
              <a:spcBef>
                <a:spcPts val="0"/>
              </a:spcBef>
              <a:buNone/>
              <a:defRPr sz="1200" b="1" i="0" u="none" strike="noStrike" cap="none">
                <a:solidFill>
                  <a:srgbClr val="212D65"/>
                </a:solidFill>
                <a:latin typeface="Helvetica Neue"/>
                <a:ea typeface="Helvetica Neue"/>
                <a:cs typeface="Helvetica Neue"/>
                <a:sym typeface="Helvetica Neue"/>
              </a:defRPr>
            </a:lvl7pPr>
            <a:lvl8pPr marL="0" lvl="7" indent="0" algn="l">
              <a:spcBef>
                <a:spcPts val="0"/>
              </a:spcBef>
              <a:buNone/>
              <a:defRPr sz="1200" b="1" i="0" u="none" strike="noStrike" cap="none">
                <a:solidFill>
                  <a:srgbClr val="212D65"/>
                </a:solidFill>
                <a:latin typeface="Helvetica Neue"/>
                <a:ea typeface="Helvetica Neue"/>
                <a:cs typeface="Helvetica Neue"/>
                <a:sym typeface="Helvetica Neue"/>
              </a:defRPr>
            </a:lvl8pPr>
            <a:lvl9pPr marL="0" lvl="8" indent="0" algn="l">
              <a:spcBef>
                <a:spcPts val="0"/>
              </a:spcBef>
              <a:buNone/>
              <a:defRPr sz="1200" b="1" i="0" u="none" strike="noStrike" cap="none">
                <a:solidFill>
                  <a:srgbClr val="212D65"/>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cxnSp>
        <p:nvCxnSpPr>
          <p:cNvPr id="34" name="Google Shape;34;p11"/>
          <p:cNvCxnSpPr/>
          <p:nvPr/>
        </p:nvCxnSpPr>
        <p:spPr>
          <a:xfrm>
            <a:off x="10807148" y="6208518"/>
            <a:ext cx="0" cy="321491"/>
          </a:xfrm>
          <a:prstGeom prst="straightConnector1">
            <a:avLst/>
          </a:prstGeom>
          <a:noFill/>
          <a:ln w="9525" cap="flat" cmpd="sng">
            <a:solidFill>
              <a:srgbClr val="003365"/>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End Slide">
  <p:cSld name="End Slide">
    <p:spTree>
      <p:nvGrpSpPr>
        <p:cNvPr id="1" name="Shape 35"/>
        <p:cNvGrpSpPr/>
        <p:nvPr/>
      </p:nvGrpSpPr>
      <p:grpSpPr>
        <a:xfrm>
          <a:off x="0" y="0"/>
          <a:ext cx="0" cy="0"/>
          <a:chOff x="0" y="0"/>
          <a:chExt cx="0" cy="0"/>
        </a:xfrm>
      </p:grpSpPr>
      <p:sp>
        <p:nvSpPr>
          <p:cNvPr id="36" name="Google Shape;36;p12"/>
          <p:cNvSpPr/>
          <p:nvPr/>
        </p:nvSpPr>
        <p:spPr>
          <a:xfrm>
            <a:off x="0" y="0"/>
            <a:ext cx="12192000" cy="6858000"/>
          </a:xfrm>
          <a:prstGeom prst="rect">
            <a:avLst/>
          </a:prstGeom>
          <a:solidFill>
            <a:srgbClr val="212D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0" b="0" i="0" u="none" strike="noStrike" cap="none">
              <a:solidFill>
                <a:srgbClr val="003365"/>
              </a:solidFill>
              <a:latin typeface="Calibri"/>
              <a:ea typeface="Calibri"/>
              <a:cs typeface="Calibri"/>
              <a:sym typeface="Calibri"/>
            </a:endParaRPr>
          </a:p>
        </p:txBody>
      </p:sp>
      <p:sp>
        <p:nvSpPr>
          <p:cNvPr id="37" name="Google Shape;37;p12"/>
          <p:cNvSpPr txBox="1">
            <a:spLocks noGrp="1"/>
          </p:cNvSpPr>
          <p:nvPr>
            <p:ph type="title"/>
          </p:nvPr>
        </p:nvSpPr>
        <p:spPr>
          <a:xfrm>
            <a:off x="838200" y="2436508"/>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2"/>
          <p:cNvSpPr txBox="1">
            <a:spLocks noGrp="1"/>
          </p:cNvSpPr>
          <p:nvPr>
            <p:ph type="ftr" idx="11"/>
          </p:nvPr>
        </p:nvSpPr>
        <p:spPr>
          <a:xfrm>
            <a:off x="9456518" y="6188640"/>
            <a:ext cx="126780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400" b="1" i="0">
                <a:solidFill>
                  <a:srgbClr val="212D65"/>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2"/>
          <p:cNvSpPr txBox="1">
            <a:spLocks noGrp="1"/>
          </p:cNvSpPr>
          <p:nvPr>
            <p:ph type="sldNum" idx="12"/>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212D65"/>
                </a:solidFill>
                <a:latin typeface="Helvetica Neue"/>
                <a:ea typeface="Helvetica Neue"/>
                <a:cs typeface="Helvetica Neue"/>
                <a:sym typeface="Helvetica Neue"/>
              </a:defRPr>
            </a:lvl1pPr>
            <a:lvl2pPr marL="0" lvl="1" indent="0" algn="l">
              <a:spcBef>
                <a:spcPts val="0"/>
              </a:spcBef>
              <a:buNone/>
              <a:defRPr sz="1200" b="1" i="0" u="none" strike="noStrike" cap="none">
                <a:solidFill>
                  <a:srgbClr val="212D65"/>
                </a:solidFill>
                <a:latin typeface="Helvetica Neue"/>
                <a:ea typeface="Helvetica Neue"/>
                <a:cs typeface="Helvetica Neue"/>
                <a:sym typeface="Helvetica Neue"/>
              </a:defRPr>
            </a:lvl2pPr>
            <a:lvl3pPr marL="0" lvl="2" indent="0" algn="l">
              <a:spcBef>
                <a:spcPts val="0"/>
              </a:spcBef>
              <a:buNone/>
              <a:defRPr sz="1200" b="1" i="0" u="none" strike="noStrike" cap="none">
                <a:solidFill>
                  <a:srgbClr val="212D65"/>
                </a:solidFill>
                <a:latin typeface="Helvetica Neue"/>
                <a:ea typeface="Helvetica Neue"/>
                <a:cs typeface="Helvetica Neue"/>
                <a:sym typeface="Helvetica Neue"/>
              </a:defRPr>
            </a:lvl3pPr>
            <a:lvl4pPr marL="0" lvl="3" indent="0" algn="l">
              <a:spcBef>
                <a:spcPts val="0"/>
              </a:spcBef>
              <a:buNone/>
              <a:defRPr sz="1200" b="1" i="0" u="none" strike="noStrike" cap="none">
                <a:solidFill>
                  <a:srgbClr val="212D65"/>
                </a:solidFill>
                <a:latin typeface="Helvetica Neue"/>
                <a:ea typeface="Helvetica Neue"/>
                <a:cs typeface="Helvetica Neue"/>
                <a:sym typeface="Helvetica Neue"/>
              </a:defRPr>
            </a:lvl4pPr>
            <a:lvl5pPr marL="0" lvl="4" indent="0" algn="l">
              <a:spcBef>
                <a:spcPts val="0"/>
              </a:spcBef>
              <a:buNone/>
              <a:defRPr sz="1200" b="1" i="0" u="none" strike="noStrike" cap="none">
                <a:solidFill>
                  <a:srgbClr val="212D65"/>
                </a:solidFill>
                <a:latin typeface="Helvetica Neue"/>
                <a:ea typeface="Helvetica Neue"/>
                <a:cs typeface="Helvetica Neue"/>
                <a:sym typeface="Helvetica Neue"/>
              </a:defRPr>
            </a:lvl5pPr>
            <a:lvl6pPr marL="0" lvl="5" indent="0" algn="l">
              <a:spcBef>
                <a:spcPts val="0"/>
              </a:spcBef>
              <a:buNone/>
              <a:defRPr sz="1200" b="1" i="0" u="none" strike="noStrike" cap="none">
                <a:solidFill>
                  <a:srgbClr val="212D65"/>
                </a:solidFill>
                <a:latin typeface="Helvetica Neue"/>
                <a:ea typeface="Helvetica Neue"/>
                <a:cs typeface="Helvetica Neue"/>
                <a:sym typeface="Helvetica Neue"/>
              </a:defRPr>
            </a:lvl6pPr>
            <a:lvl7pPr marL="0" lvl="6" indent="0" algn="l">
              <a:spcBef>
                <a:spcPts val="0"/>
              </a:spcBef>
              <a:buNone/>
              <a:defRPr sz="1200" b="1" i="0" u="none" strike="noStrike" cap="none">
                <a:solidFill>
                  <a:srgbClr val="212D65"/>
                </a:solidFill>
                <a:latin typeface="Helvetica Neue"/>
                <a:ea typeface="Helvetica Neue"/>
                <a:cs typeface="Helvetica Neue"/>
                <a:sym typeface="Helvetica Neue"/>
              </a:defRPr>
            </a:lvl7pPr>
            <a:lvl8pPr marL="0" lvl="7" indent="0" algn="l">
              <a:spcBef>
                <a:spcPts val="0"/>
              </a:spcBef>
              <a:buNone/>
              <a:defRPr sz="1200" b="1" i="0" u="none" strike="noStrike" cap="none">
                <a:solidFill>
                  <a:srgbClr val="212D65"/>
                </a:solidFill>
                <a:latin typeface="Helvetica Neue"/>
                <a:ea typeface="Helvetica Neue"/>
                <a:cs typeface="Helvetica Neue"/>
                <a:sym typeface="Helvetica Neue"/>
              </a:defRPr>
            </a:lvl8pPr>
            <a:lvl9pPr marL="0" lvl="8" indent="0" algn="l">
              <a:spcBef>
                <a:spcPts val="0"/>
              </a:spcBef>
              <a:buNone/>
              <a:defRPr sz="1200" b="1" i="0" u="none" strike="noStrike" cap="none">
                <a:solidFill>
                  <a:srgbClr val="212D65"/>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40" name="Google Shape;40;p12"/>
          <p:cNvSpPr txBox="1"/>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200" b="1" i="0" u="none" strike="noStrike" cap="none">
                <a:solidFill>
                  <a:schemeClr val="lt1"/>
                </a:solidFill>
                <a:latin typeface="Helvetica Neue"/>
                <a:ea typeface="Helvetica Neue"/>
                <a:cs typeface="Helvetica Neue"/>
                <a:sym typeface="Helvetica Neue"/>
              </a:rPr>
              <a:t>‹#›</a:t>
            </a:fld>
            <a:endParaRPr sz="1200" b="1" i="0" u="none" strike="noStrike" cap="none">
              <a:solidFill>
                <a:schemeClr val="lt1"/>
              </a:solidFill>
              <a:latin typeface="Helvetica Neue"/>
              <a:ea typeface="Helvetica Neue"/>
              <a:cs typeface="Helvetica Neue"/>
              <a:sym typeface="Helvetica Neue"/>
            </a:endParaRPr>
          </a:p>
        </p:txBody>
      </p:sp>
      <p:cxnSp>
        <p:nvCxnSpPr>
          <p:cNvPr id="41" name="Google Shape;41;p12"/>
          <p:cNvCxnSpPr/>
          <p:nvPr/>
        </p:nvCxnSpPr>
        <p:spPr>
          <a:xfrm>
            <a:off x="10807148" y="6208518"/>
            <a:ext cx="0" cy="321491"/>
          </a:xfrm>
          <a:prstGeom prst="straightConnector1">
            <a:avLst/>
          </a:prstGeom>
          <a:noFill/>
          <a:ln w="9525" cap="flat" cmpd="sng">
            <a:solidFill>
              <a:srgbClr val="789CD1"/>
            </a:solidFill>
            <a:prstDash val="solid"/>
            <a:miter lim="800000"/>
            <a:headEnd type="none" w="sm" len="sm"/>
            <a:tailEnd type="none" w="sm" len="sm"/>
          </a:ln>
        </p:spPr>
      </p:cxnSp>
      <p:sp>
        <p:nvSpPr>
          <p:cNvPr id="42" name="Google Shape;42;p12"/>
          <p:cNvSpPr txBox="1"/>
          <p:nvPr/>
        </p:nvSpPr>
        <p:spPr>
          <a:xfrm>
            <a:off x="9456518" y="6188640"/>
            <a:ext cx="1267803"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400" b="1" i="0" u="none" strike="noStrike" cap="none">
                <a:solidFill>
                  <a:schemeClr val="lt1"/>
                </a:solidFill>
                <a:latin typeface="Helvetica Neue"/>
                <a:ea typeface="Helvetica Neue"/>
                <a:cs typeface="Helvetica Neue"/>
                <a:sym typeface="Helvetica Neue"/>
              </a:rPr>
              <a:t>/nycschools</a:t>
            </a:r>
            <a:endParaRPr sz="1400" b="1" i="0" u="none" strike="noStrike" cap="none">
              <a:solidFill>
                <a:schemeClr val="lt1"/>
              </a:solidFill>
              <a:latin typeface="Helvetica Neue"/>
              <a:ea typeface="Helvetica Neue"/>
              <a:cs typeface="Helvetica Neue"/>
              <a:sym typeface="Helvetica Neue"/>
            </a:endParaRPr>
          </a:p>
        </p:txBody>
      </p:sp>
      <p:sp>
        <p:nvSpPr>
          <p:cNvPr id="43" name="Google Shape;43;p12"/>
          <p:cNvSpPr txBox="1"/>
          <p:nvPr/>
        </p:nvSpPr>
        <p:spPr>
          <a:xfrm>
            <a:off x="6536991" y="6188640"/>
            <a:ext cx="159189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400" b="1" i="0" u="none" strike="noStrike" cap="none">
                <a:solidFill>
                  <a:schemeClr val="lt1"/>
                </a:solidFill>
                <a:latin typeface="Helvetica Neue"/>
                <a:ea typeface="Helvetica Neue"/>
                <a:cs typeface="Helvetica Neue"/>
                <a:sym typeface="Helvetica Neue"/>
              </a:rPr>
              <a:t>schools.nyc.gov</a:t>
            </a:r>
            <a:endParaRPr sz="1400" b="1" i="0" u="none" strike="noStrike" cap="none">
              <a:solidFill>
                <a:schemeClr val="lt1"/>
              </a:solidFill>
              <a:latin typeface="Helvetica Neue"/>
              <a:ea typeface="Helvetica Neue"/>
              <a:cs typeface="Helvetica Neue"/>
              <a:sym typeface="Helvetica Neue"/>
            </a:endParaRPr>
          </a:p>
        </p:txBody>
      </p:sp>
      <p:cxnSp>
        <p:nvCxnSpPr>
          <p:cNvPr id="44" name="Google Shape;44;p12"/>
          <p:cNvCxnSpPr/>
          <p:nvPr/>
        </p:nvCxnSpPr>
        <p:spPr>
          <a:xfrm>
            <a:off x="8225994" y="6208518"/>
            <a:ext cx="0" cy="321491"/>
          </a:xfrm>
          <a:prstGeom prst="straightConnector1">
            <a:avLst/>
          </a:prstGeom>
          <a:noFill/>
          <a:ln w="9525" cap="flat" cmpd="sng">
            <a:solidFill>
              <a:schemeClr val="accent1"/>
            </a:solidFill>
            <a:prstDash val="solid"/>
            <a:miter lim="800000"/>
            <a:headEnd type="none" w="sm" len="sm"/>
            <a:tailEnd type="none" w="sm" len="sm"/>
          </a:ln>
        </p:spPr>
      </p:cxnSp>
      <p:pic>
        <p:nvPicPr>
          <p:cNvPr id="45" name="Google Shape;45;p12"/>
          <p:cNvPicPr preferRelativeResize="0"/>
          <p:nvPr/>
        </p:nvPicPr>
        <p:blipFill rotWithShape="1">
          <a:blip r:embed="rId2">
            <a:alphaModFix/>
          </a:blip>
          <a:srcRect/>
          <a:stretch/>
        </p:blipFill>
        <p:spPr>
          <a:xfrm>
            <a:off x="8391650" y="6244947"/>
            <a:ext cx="1118840" cy="248631"/>
          </a:xfrm>
          <a:prstGeom prst="rect">
            <a:avLst/>
          </a:prstGeom>
          <a:noFill/>
          <a:ln>
            <a:noFill/>
          </a:ln>
        </p:spPr>
      </p:pic>
      <p:pic>
        <p:nvPicPr>
          <p:cNvPr id="46" name="Google Shape;46;p12"/>
          <p:cNvPicPr preferRelativeResize="0"/>
          <p:nvPr/>
        </p:nvPicPr>
        <p:blipFill rotWithShape="1">
          <a:blip r:embed="rId3">
            <a:alphaModFix/>
          </a:blip>
          <a:srcRect r="55158"/>
          <a:stretch/>
        </p:blipFill>
        <p:spPr>
          <a:xfrm>
            <a:off x="639418" y="5854698"/>
            <a:ext cx="1426450" cy="72674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7"/>
        <p:cNvGrpSpPr/>
        <p:nvPr/>
      </p:nvGrpSpPr>
      <p:grpSpPr>
        <a:xfrm>
          <a:off x="0" y="0"/>
          <a:ext cx="0" cy="0"/>
          <a:chOff x="0" y="0"/>
          <a:chExt cx="0" cy="0"/>
        </a:xfrm>
      </p:grpSpPr>
      <p:sp>
        <p:nvSpPr>
          <p:cNvPr id="48" name="Google Shape;48;p13"/>
          <p:cNvSpPr/>
          <p:nvPr/>
        </p:nvSpPr>
        <p:spPr>
          <a:xfrm>
            <a:off x="0" y="0"/>
            <a:ext cx="12192000" cy="6858000"/>
          </a:xfrm>
          <a:prstGeom prst="rect">
            <a:avLst/>
          </a:prstGeom>
          <a:solidFill>
            <a:srgbClr val="212D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5000" b="0" i="0" u="none" strike="noStrike" cap="none">
              <a:solidFill>
                <a:srgbClr val="003365"/>
              </a:solidFill>
              <a:latin typeface="Calibri"/>
              <a:ea typeface="Calibri"/>
              <a:cs typeface="Calibri"/>
              <a:sym typeface="Calibri"/>
            </a:endParaRPr>
          </a:p>
        </p:txBody>
      </p:sp>
      <p:sp>
        <p:nvSpPr>
          <p:cNvPr id="49" name="Google Shape;49;p13"/>
          <p:cNvSpPr txBox="1">
            <a:spLocks noGrp="1"/>
          </p:cNvSpPr>
          <p:nvPr>
            <p:ph type="title"/>
          </p:nvPr>
        </p:nvSpPr>
        <p:spPr>
          <a:xfrm>
            <a:off x="838200" y="862081"/>
            <a:ext cx="3018183" cy="4992617"/>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4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3"/>
          <p:cNvSpPr txBox="1">
            <a:spLocks noGrp="1"/>
          </p:cNvSpPr>
          <p:nvPr>
            <p:ph type="sldNum" idx="12"/>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chemeClr val="lt1"/>
                </a:solidFill>
                <a:latin typeface="Helvetica Neue"/>
                <a:ea typeface="Helvetica Neue"/>
                <a:cs typeface="Helvetica Neue"/>
                <a:sym typeface="Helvetica Neue"/>
              </a:defRPr>
            </a:lvl1pPr>
            <a:lvl2pPr marL="0" lvl="1" indent="0" algn="l">
              <a:spcBef>
                <a:spcPts val="0"/>
              </a:spcBef>
              <a:buNone/>
              <a:defRPr sz="1200" b="1" i="0" u="none" strike="noStrike" cap="none">
                <a:solidFill>
                  <a:schemeClr val="lt1"/>
                </a:solidFill>
                <a:latin typeface="Helvetica Neue"/>
                <a:ea typeface="Helvetica Neue"/>
                <a:cs typeface="Helvetica Neue"/>
                <a:sym typeface="Helvetica Neue"/>
              </a:defRPr>
            </a:lvl2pPr>
            <a:lvl3pPr marL="0" lvl="2" indent="0" algn="l">
              <a:spcBef>
                <a:spcPts val="0"/>
              </a:spcBef>
              <a:buNone/>
              <a:defRPr sz="1200" b="1" i="0" u="none" strike="noStrike" cap="none">
                <a:solidFill>
                  <a:schemeClr val="lt1"/>
                </a:solidFill>
                <a:latin typeface="Helvetica Neue"/>
                <a:ea typeface="Helvetica Neue"/>
                <a:cs typeface="Helvetica Neue"/>
                <a:sym typeface="Helvetica Neue"/>
              </a:defRPr>
            </a:lvl3pPr>
            <a:lvl4pPr marL="0" lvl="3" indent="0" algn="l">
              <a:spcBef>
                <a:spcPts val="0"/>
              </a:spcBef>
              <a:buNone/>
              <a:defRPr sz="1200" b="1" i="0" u="none" strike="noStrike" cap="none">
                <a:solidFill>
                  <a:schemeClr val="lt1"/>
                </a:solidFill>
                <a:latin typeface="Helvetica Neue"/>
                <a:ea typeface="Helvetica Neue"/>
                <a:cs typeface="Helvetica Neue"/>
                <a:sym typeface="Helvetica Neue"/>
              </a:defRPr>
            </a:lvl4pPr>
            <a:lvl5pPr marL="0" lvl="4" indent="0" algn="l">
              <a:spcBef>
                <a:spcPts val="0"/>
              </a:spcBef>
              <a:buNone/>
              <a:defRPr sz="1200" b="1" i="0" u="none" strike="noStrike" cap="none">
                <a:solidFill>
                  <a:schemeClr val="lt1"/>
                </a:solidFill>
                <a:latin typeface="Helvetica Neue"/>
                <a:ea typeface="Helvetica Neue"/>
                <a:cs typeface="Helvetica Neue"/>
                <a:sym typeface="Helvetica Neue"/>
              </a:defRPr>
            </a:lvl5pPr>
            <a:lvl6pPr marL="0" lvl="5" indent="0" algn="l">
              <a:spcBef>
                <a:spcPts val="0"/>
              </a:spcBef>
              <a:buNone/>
              <a:defRPr sz="1200" b="1" i="0" u="none" strike="noStrike" cap="none">
                <a:solidFill>
                  <a:schemeClr val="lt1"/>
                </a:solidFill>
                <a:latin typeface="Helvetica Neue"/>
                <a:ea typeface="Helvetica Neue"/>
                <a:cs typeface="Helvetica Neue"/>
                <a:sym typeface="Helvetica Neue"/>
              </a:defRPr>
            </a:lvl6pPr>
            <a:lvl7pPr marL="0" lvl="6" indent="0" algn="l">
              <a:spcBef>
                <a:spcPts val="0"/>
              </a:spcBef>
              <a:buNone/>
              <a:defRPr sz="1200" b="1" i="0" u="none" strike="noStrike" cap="none">
                <a:solidFill>
                  <a:schemeClr val="lt1"/>
                </a:solidFill>
                <a:latin typeface="Helvetica Neue"/>
                <a:ea typeface="Helvetica Neue"/>
                <a:cs typeface="Helvetica Neue"/>
                <a:sym typeface="Helvetica Neue"/>
              </a:defRPr>
            </a:lvl7pPr>
            <a:lvl8pPr marL="0" lvl="7" indent="0" algn="l">
              <a:spcBef>
                <a:spcPts val="0"/>
              </a:spcBef>
              <a:buNone/>
              <a:defRPr sz="1200" b="1" i="0" u="none" strike="noStrike" cap="none">
                <a:solidFill>
                  <a:schemeClr val="lt1"/>
                </a:solidFill>
                <a:latin typeface="Helvetica Neue"/>
                <a:ea typeface="Helvetica Neue"/>
                <a:cs typeface="Helvetica Neue"/>
                <a:sym typeface="Helvetica Neue"/>
              </a:defRPr>
            </a:lvl8pPr>
            <a:lvl9pPr marL="0" lvl="8" indent="0" algn="l">
              <a:spcBef>
                <a:spcPts val="0"/>
              </a:spcBef>
              <a:buNone/>
              <a:defRPr sz="1200" b="1" i="0" u="none" strike="noStrike" cap="none">
                <a:solidFill>
                  <a:schemeClr val="lt1"/>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cxnSp>
        <p:nvCxnSpPr>
          <p:cNvPr id="51" name="Google Shape;51;p13"/>
          <p:cNvCxnSpPr/>
          <p:nvPr/>
        </p:nvCxnSpPr>
        <p:spPr>
          <a:xfrm>
            <a:off x="10807148" y="6208518"/>
            <a:ext cx="0" cy="321491"/>
          </a:xfrm>
          <a:prstGeom prst="straightConnector1">
            <a:avLst/>
          </a:prstGeom>
          <a:noFill/>
          <a:ln w="9525" cap="flat" cmpd="sng">
            <a:solidFill>
              <a:srgbClr val="789CD1"/>
            </a:solidFill>
            <a:prstDash val="solid"/>
            <a:miter lim="800000"/>
            <a:headEnd type="none" w="sm" len="sm"/>
            <a:tailEnd type="none" w="sm" len="sm"/>
          </a:ln>
        </p:spPr>
      </p:cxnSp>
      <p:sp>
        <p:nvSpPr>
          <p:cNvPr id="52" name="Google Shape;52;p13"/>
          <p:cNvSpPr txBox="1">
            <a:spLocks noGrp="1"/>
          </p:cNvSpPr>
          <p:nvPr>
            <p:ph type="body" idx="1"/>
          </p:nvPr>
        </p:nvSpPr>
        <p:spPr>
          <a:xfrm>
            <a:off x="4326836" y="812386"/>
            <a:ext cx="662604" cy="73294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89CD1"/>
              </a:buClr>
              <a:buSzPts val="5000"/>
              <a:buNone/>
              <a:defRPr sz="5000" b="1">
                <a:solidFill>
                  <a:srgbClr val="789CD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3"/>
          <p:cNvSpPr txBox="1">
            <a:spLocks noGrp="1"/>
          </p:cNvSpPr>
          <p:nvPr>
            <p:ph type="body" idx="2"/>
          </p:nvPr>
        </p:nvSpPr>
        <p:spPr>
          <a:xfrm>
            <a:off x="4989440" y="951533"/>
            <a:ext cx="6440557" cy="5540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b="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13"/>
          <p:cNvSpPr txBox="1">
            <a:spLocks noGrp="1"/>
          </p:cNvSpPr>
          <p:nvPr>
            <p:ph type="body" idx="3"/>
          </p:nvPr>
        </p:nvSpPr>
        <p:spPr>
          <a:xfrm>
            <a:off x="4326836" y="1877305"/>
            <a:ext cx="662604" cy="73294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89CD1"/>
              </a:buClr>
              <a:buSzPts val="5000"/>
              <a:buNone/>
              <a:defRPr sz="5000" b="1">
                <a:solidFill>
                  <a:srgbClr val="789CD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13"/>
          <p:cNvSpPr txBox="1">
            <a:spLocks noGrp="1"/>
          </p:cNvSpPr>
          <p:nvPr>
            <p:ph type="body" idx="4"/>
          </p:nvPr>
        </p:nvSpPr>
        <p:spPr>
          <a:xfrm>
            <a:off x="4989440" y="2016452"/>
            <a:ext cx="6440557" cy="5540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b="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3"/>
          <p:cNvSpPr txBox="1">
            <a:spLocks noGrp="1"/>
          </p:cNvSpPr>
          <p:nvPr>
            <p:ph type="body" idx="5"/>
          </p:nvPr>
        </p:nvSpPr>
        <p:spPr>
          <a:xfrm>
            <a:off x="4326836" y="2942224"/>
            <a:ext cx="662604" cy="73294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89CD1"/>
              </a:buClr>
              <a:buSzPts val="5000"/>
              <a:buNone/>
              <a:defRPr sz="5000" b="1">
                <a:solidFill>
                  <a:srgbClr val="789CD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13"/>
          <p:cNvSpPr txBox="1">
            <a:spLocks noGrp="1"/>
          </p:cNvSpPr>
          <p:nvPr>
            <p:ph type="body" idx="6"/>
          </p:nvPr>
        </p:nvSpPr>
        <p:spPr>
          <a:xfrm>
            <a:off x="4989440" y="3081371"/>
            <a:ext cx="6440557" cy="5540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b="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13"/>
          <p:cNvSpPr txBox="1">
            <a:spLocks noGrp="1"/>
          </p:cNvSpPr>
          <p:nvPr>
            <p:ph type="body" idx="7"/>
          </p:nvPr>
        </p:nvSpPr>
        <p:spPr>
          <a:xfrm>
            <a:off x="4326836" y="4007143"/>
            <a:ext cx="662604" cy="73294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89CD1"/>
              </a:buClr>
              <a:buSzPts val="5000"/>
              <a:buNone/>
              <a:defRPr sz="5000" b="1">
                <a:solidFill>
                  <a:srgbClr val="789CD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3"/>
          <p:cNvSpPr txBox="1">
            <a:spLocks noGrp="1"/>
          </p:cNvSpPr>
          <p:nvPr>
            <p:ph type="body" idx="8"/>
          </p:nvPr>
        </p:nvSpPr>
        <p:spPr>
          <a:xfrm>
            <a:off x="4989440" y="4146290"/>
            <a:ext cx="6440557" cy="5540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b="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13"/>
          <p:cNvSpPr txBox="1">
            <a:spLocks noGrp="1"/>
          </p:cNvSpPr>
          <p:nvPr>
            <p:ph type="body" idx="9"/>
          </p:nvPr>
        </p:nvSpPr>
        <p:spPr>
          <a:xfrm>
            <a:off x="4326836" y="5072060"/>
            <a:ext cx="662604" cy="73294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89CD1"/>
              </a:buClr>
              <a:buSzPts val="5000"/>
              <a:buNone/>
              <a:defRPr sz="5000" b="1">
                <a:solidFill>
                  <a:srgbClr val="789CD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3"/>
          <p:cNvSpPr txBox="1">
            <a:spLocks noGrp="1"/>
          </p:cNvSpPr>
          <p:nvPr>
            <p:ph type="body" idx="13"/>
          </p:nvPr>
        </p:nvSpPr>
        <p:spPr>
          <a:xfrm>
            <a:off x="4989440" y="5211207"/>
            <a:ext cx="6440557" cy="5540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b="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2" name="Google Shape;62;p13"/>
          <p:cNvPicPr preferRelativeResize="0"/>
          <p:nvPr/>
        </p:nvPicPr>
        <p:blipFill rotWithShape="1">
          <a:blip r:embed="rId2">
            <a:alphaModFix/>
          </a:blip>
          <a:srcRect r="55158"/>
          <a:stretch/>
        </p:blipFill>
        <p:spPr>
          <a:xfrm>
            <a:off x="639418" y="5854698"/>
            <a:ext cx="1426450" cy="726746"/>
          </a:xfrm>
          <a:prstGeom prst="rect">
            <a:avLst/>
          </a:prstGeom>
          <a:noFill/>
          <a:ln>
            <a:noFill/>
          </a:ln>
        </p:spPr>
      </p:pic>
      <p:sp>
        <p:nvSpPr>
          <p:cNvPr id="63" name="Google Shape;63;p13"/>
          <p:cNvSpPr txBox="1">
            <a:spLocks noGrp="1"/>
          </p:cNvSpPr>
          <p:nvPr>
            <p:ph type="ftr" idx="11"/>
          </p:nvPr>
        </p:nvSpPr>
        <p:spPr>
          <a:xfrm>
            <a:off x="9456518" y="6188640"/>
            <a:ext cx="1267803"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400" b="1" i="0">
                <a:solidFill>
                  <a:schemeClr val="lt1"/>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3"/>
          <p:cNvSpPr txBox="1"/>
          <p:nvPr/>
        </p:nvSpPr>
        <p:spPr>
          <a:xfrm>
            <a:off x="6536991" y="6188640"/>
            <a:ext cx="159189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400" b="1" i="0" u="none" strike="noStrike" cap="none">
                <a:solidFill>
                  <a:schemeClr val="lt1"/>
                </a:solidFill>
                <a:latin typeface="Helvetica Neue"/>
                <a:ea typeface="Helvetica Neue"/>
                <a:cs typeface="Helvetica Neue"/>
                <a:sym typeface="Helvetica Neue"/>
              </a:rPr>
              <a:t>schools.nyc.gov</a:t>
            </a:r>
            <a:endParaRPr sz="1400" b="1" i="0" u="none" strike="noStrike" cap="none">
              <a:solidFill>
                <a:schemeClr val="lt1"/>
              </a:solidFill>
              <a:latin typeface="Helvetica Neue"/>
              <a:ea typeface="Helvetica Neue"/>
              <a:cs typeface="Helvetica Neue"/>
              <a:sym typeface="Helvetica Neue"/>
            </a:endParaRPr>
          </a:p>
        </p:txBody>
      </p:sp>
      <p:cxnSp>
        <p:nvCxnSpPr>
          <p:cNvPr id="65" name="Google Shape;65;p13"/>
          <p:cNvCxnSpPr/>
          <p:nvPr/>
        </p:nvCxnSpPr>
        <p:spPr>
          <a:xfrm>
            <a:off x="8225994" y="6208518"/>
            <a:ext cx="0" cy="321491"/>
          </a:xfrm>
          <a:prstGeom prst="straightConnector1">
            <a:avLst/>
          </a:prstGeom>
          <a:noFill/>
          <a:ln w="9525" cap="flat" cmpd="sng">
            <a:solidFill>
              <a:schemeClr val="accent1"/>
            </a:solidFill>
            <a:prstDash val="solid"/>
            <a:miter lim="800000"/>
            <a:headEnd type="none" w="sm" len="sm"/>
            <a:tailEnd type="none" w="sm" len="sm"/>
          </a:ln>
        </p:spPr>
      </p:cxnSp>
      <p:pic>
        <p:nvPicPr>
          <p:cNvPr id="66" name="Google Shape;66;p13"/>
          <p:cNvPicPr preferRelativeResize="0"/>
          <p:nvPr/>
        </p:nvPicPr>
        <p:blipFill rotWithShape="1">
          <a:blip r:embed="rId3">
            <a:alphaModFix/>
          </a:blip>
          <a:srcRect/>
          <a:stretch/>
        </p:blipFill>
        <p:spPr>
          <a:xfrm>
            <a:off x="8391650" y="6244947"/>
            <a:ext cx="1118840" cy="24863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TxTwoObj">
  <p:cSld name="TWO_OBJECTS_WITH_TEXT">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12D6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4"/>
          <p:cNvSpPr txBox="1">
            <a:spLocks noGrp="1"/>
          </p:cNvSpPr>
          <p:nvPr>
            <p:ph type="body" idx="1"/>
          </p:nvPr>
        </p:nvSpPr>
        <p:spPr>
          <a:xfrm>
            <a:off x="839789" y="1848680"/>
            <a:ext cx="5034238" cy="527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0" name="Google Shape;70;p14"/>
          <p:cNvSpPr txBox="1">
            <a:spLocks noGrp="1"/>
          </p:cNvSpPr>
          <p:nvPr>
            <p:ph type="body" idx="2"/>
          </p:nvPr>
        </p:nvSpPr>
        <p:spPr>
          <a:xfrm>
            <a:off x="839789" y="2454965"/>
            <a:ext cx="5034238" cy="354827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chemeClr val="dk1"/>
              </a:buClr>
              <a:buSzPts val="2000"/>
              <a:buChar char="•"/>
              <a:defRPr sz="2000"/>
            </a:lvl1pPr>
            <a:lvl2pPr marL="914400" lvl="1" indent="-355600" algn="l">
              <a:lnSpc>
                <a:spcPct val="100000"/>
              </a:lnSpc>
              <a:spcBef>
                <a:spcPts val="500"/>
              </a:spcBef>
              <a:spcAft>
                <a:spcPts val="0"/>
              </a:spcAft>
              <a:buClr>
                <a:schemeClr val="dk1"/>
              </a:buClr>
              <a:buSzPts val="2000"/>
              <a:buChar char="•"/>
              <a:defRPr sz="2000"/>
            </a:lvl2pPr>
            <a:lvl3pPr marL="1371600" lvl="2" indent="-355600" algn="l">
              <a:lnSpc>
                <a:spcPct val="100000"/>
              </a:lnSpc>
              <a:spcBef>
                <a:spcPts val="500"/>
              </a:spcBef>
              <a:spcAft>
                <a:spcPts val="0"/>
              </a:spcAft>
              <a:buClr>
                <a:schemeClr val="dk1"/>
              </a:buClr>
              <a:buSzPts val="2000"/>
              <a:buChar char="•"/>
              <a:defRPr sz="2000"/>
            </a:lvl3pPr>
            <a:lvl4pPr marL="1828800" lvl="3" indent="-355600" algn="l">
              <a:lnSpc>
                <a:spcPct val="100000"/>
              </a:lnSpc>
              <a:spcBef>
                <a:spcPts val="500"/>
              </a:spcBef>
              <a:spcAft>
                <a:spcPts val="0"/>
              </a:spcAft>
              <a:buClr>
                <a:schemeClr val="dk1"/>
              </a:buClr>
              <a:buSzPts val="2000"/>
              <a:buChar char="•"/>
              <a:defRPr sz="2000"/>
            </a:lvl4pPr>
            <a:lvl5pPr marL="2286000" lvl="4" indent="-355600" algn="l">
              <a:lnSpc>
                <a:spcPct val="10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4"/>
          <p:cNvSpPr txBox="1">
            <a:spLocks noGrp="1"/>
          </p:cNvSpPr>
          <p:nvPr>
            <p:ph type="body" idx="3"/>
          </p:nvPr>
        </p:nvSpPr>
        <p:spPr>
          <a:xfrm>
            <a:off x="6317974" y="1848680"/>
            <a:ext cx="5037413" cy="52718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2" name="Google Shape;72;p14"/>
          <p:cNvSpPr txBox="1">
            <a:spLocks noGrp="1"/>
          </p:cNvSpPr>
          <p:nvPr>
            <p:ph type="body" idx="4"/>
          </p:nvPr>
        </p:nvSpPr>
        <p:spPr>
          <a:xfrm>
            <a:off x="6317974" y="2454965"/>
            <a:ext cx="5037413" cy="3548270"/>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chemeClr val="dk1"/>
              </a:buClr>
              <a:buSzPts val="2000"/>
              <a:buChar char="•"/>
              <a:defRPr sz="2000"/>
            </a:lvl1pPr>
            <a:lvl2pPr marL="914400" lvl="1" indent="-355600" algn="l">
              <a:lnSpc>
                <a:spcPct val="100000"/>
              </a:lnSpc>
              <a:spcBef>
                <a:spcPts val="500"/>
              </a:spcBef>
              <a:spcAft>
                <a:spcPts val="0"/>
              </a:spcAft>
              <a:buClr>
                <a:schemeClr val="dk1"/>
              </a:buClr>
              <a:buSzPts val="2000"/>
              <a:buChar char="•"/>
              <a:defRPr sz="2000"/>
            </a:lvl2pPr>
            <a:lvl3pPr marL="1371600" lvl="2" indent="-355600" algn="l">
              <a:lnSpc>
                <a:spcPct val="100000"/>
              </a:lnSpc>
              <a:spcBef>
                <a:spcPts val="500"/>
              </a:spcBef>
              <a:spcAft>
                <a:spcPts val="0"/>
              </a:spcAft>
              <a:buClr>
                <a:schemeClr val="dk1"/>
              </a:buClr>
              <a:buSzPts val="2000"/>
              <a:buChar char="•"/>
              <a:defRPr sz="2000"/>
            </a:lvl3pPr>
            <a:lvl4pPr marL="1828800" lvl="3" indent="-355600" algn="l">
              <a:lnSpc>
                <a:spcPct val="100000"/>
              </a:lnSpc>
              <a:spcBef>
                <a:spcPts val="500"/>
              </a:spcBef>
              <a:spcAft>
                <a:spcPts val="0"/>
              </a:spcAft>
              <a:buClr>
                <a:schemeClr val="dk1"/>
              </a:buClr>
              <a:buSzPts val="2000"/>
              <a:buChar char="•"/>
              <a:defRPr sz="2000"/>
            </a:lvl4pPr>
            <a:lvl5pPr marL="2286000" lvl="4" indent="-355600" algn="l">
              <a:lnSpc>
                <a:spcPct val="10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73" name="Google Shape;73;p14"/>
          <p:cNvCxnSpPr/>
          <p:nvPr/>
        </p:nvCxnSpPr>
        <p:spPr>
          <a:xfrm>
            <a:off x="6096000" y="1865382"/>
            <a:ext cx="0" cy="4137853"/>
          </a:xfrm>
          <a:prstGeom prst="straightConnector1">
            <a:avLst/>
          </a:prstGeom>
          <a:noFill/>
          <a:ln w="9525" cap="flat" cmpd="sng">
            <a:solidFill>
              <a:srgbClr val="789CD1"/>
            </a:solidFill>
            <a:prstDash val="solid"/>
            <a:miter lim="800000"/>
            <a:headEnd type="none" w="sm" len="sm"/>
            <a:tailEnd type="none" w="sm" len="sm"/>
          </a:ln>
        </p:spPr>
      </p:cxnSp>
      <p:sp>
        <p:nvSpPr>
          <p:cNvPr id="74" name="Google Shape;74;p14"/>
          <p:cNvSpPr txBox="1">
            <a:spLocks noGrp="1"/>
          </p:cNvSpPr>
          <p:nvPr>
            <p:ph type="ftr" idx="11"/>
          </p:nvPr>
        </p:nvSpPr>
        <p:spPr>
          <a:xfrm>
            <a:off x="6394174" y="6188640"/>
            <a:ext cx="43301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400" b="1" i="0">
                <a:solidFill>
                  <a:srgbClr val="212D65"/>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14"/>
          <p:cNvSpPr txBox="1">
            <a:spLocks noGrp="1"/>
          </p:cNvSpPr>
          <p:nvPr>
            <p:ph type="sldNum" idx="12"/>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212D65"/>
                </a:solidFill>
                <a:latin typeface="Helvetica Neue"/>
                <a:ea typeface="Helvetica Neue"/>
                <a:cs typeface="Helvetica Neue"/>
                <a:sym typeface="Helvetica Neue"/>
              </a:defRPr>
            </a:lvl1pPr>
            <a:lvl2pPr marL="0" lvl="1" indent="0" algn="l">
              <a:spcBef>
                <a:spcPts val="0"/>
              </a:spcBef>
              <a:buNone/>
              <a:defRPr sz="1200" b="1" i="0" u="none" strike="noStrike" cap="none">
                <a:solidFill>
                  <a:srgbClr val="212D65"/>
                </a:solidFill>
                <a:latin typeface="Helvetica Neue"/>
                <a:ea typeface="Helvetica Neue"/>
                <a:cs typeface="Helvetica Neue"/>
                <a:sym typeface="Helvetica Neue"/>
              </a:defRPr>
            </a:lvl2pPr>
            <a:lvl3pPr marL="0" lvl="2" indent="0" algn="l">
              <a:spcBef>
                <a:spcPts val="0"/>
              </a:spcBef>
              <a:buNone/>
              <a:defRPr sz="1200" b="1" i="0" u="none" strike="noStrike" cap="none">
                <a:solidFill>
                  <a:srgbClr val="212D65"/>
                </a:solidFill>
                <a:latin typeface="Helvetica Neue"/>
                <a:ea typeface="Helvetica Neue"/>
                <a:cs typeface="Helvetica Neue"/>
                <a:sym typeface="Helvetica Neue"/>
              </a:defRPr>
            </a:lvl3pPr>
            <a:lvl4pPr marL="0" lvl="3" indent="0" algn="l">
              <a:spcBef>
                <a:spcPts val="0"/>
              </a:spcBef>
              <a:buNone/>
              <a:defRPr sz="1200" b="1" i="0" u="none" strike="noStrike" cap="none">
                <a:solidFill>
                  <a:srgbClr val="212D65"/>
                </a:solidFill>
                <a:latin typeface="Helvetica Neue"/>
                <a:ea typeface="Helvetica Neue"/>
                <a:cs typeface="Helvetica Neue"/>
                <a:sym typeface="Helvetica Neue"/>
              </a:defRPr>
            </a:lvl4pPr>
            <a:lvl5pPr marL="0" lvl="4" indent="0" algn="l">
              <a:spcBef>
                <a:spcPts val="0"/>
              </a:spcBef>
              <a:buNone/>
              <a:defRPr sz="1200" b="1" i="0" u="none" strike="noStrike" cap="none">
                <a:solidFill>
                  <a:srgbClr val="212D65"/>
                </a:solidFill>
                <a:latin typeface="Helvetica Neue"/>
                <a:ea typeface="Helvetica Neue"/>
                <a:cs typeface="Helvetica Neue"/>
                <a:sym typeface="Helvetica Neue"/>
              </a:defRPr>
            </a:lvl5pPr>
            <a:lvl6pPr marL="0" lvl="5" indent="0" algn="l">
              <a:spcBef>
                <a:spcPts val="0"/>
              </a:spcBef>
              <a:buNone/>
              <a:defRPr sz="1200" b="1" i="0" u="none" strike="noStrike" cap="none">
                <a:solidFill>
                  <a:srgbClr val="212D65"/>
                </a:solidFill>
                <a:latin typeface="Helvetica Neue"/>
                <a:ea typeface="Helvetica Neue"/>
                <a:cs typeface="Helvetica Neue"/>
                <a:sym typeface="Helvetica Neue"/>
              </a:defRPr>
            </a:lvl6pPr>
            <a:lvl7pPr marL="0" lvl="6" indent="0" algn="l">
              <a:spcBef>
                <a:spcPts val="0"/>
              </a:spcBef>
              <a:buNone/>
              <a:defRPr sz="1200" b="1" i="0" u="none" strike="noStrike" cap="none">
                <a:solidFill>
                  <a:srgbClr val="212D65"/>
                </a:solidFill>
                <a:latin typeface="Helvetica Neue"/>
                <a:ea typeface="Helvetica Neue"/>
                <a:cs typeface="Helvetica Neue"/>
                <a:sym typeface="Helvetica Neue"/>
              </a:defRPr>
            </a:lvl7pPr>
            <a:lvl8pPr marL="0" lvl="7" indent="0" algn="l">
              <a:spcBef>
                <a:spcPts val="0"/>
              </a:spcBef>
              <a:buNone/>
              <a:defRPr sz="1200" b="1" i="0" u="none" strike="noStrike" cap="none">
                <a:solidFill>
                  <a:srgbClr val="212D65"/>
                </a:solidFill>
                <a:latin typeface="Helvetica Neue"/>
                <a:ea typeface="Helvetica Neue"/>
                <a:cs typeface="Helvetica Neue"/>
                <a:sym typeface="Helvetica Neue"/>
              </a:defRPr>
            </a:lvl8pPr>
            <a:lvl9pPr marL="0" lvl="8" indent="0" algn="l">
              <a:spcBef>
                <a:spcPts val="0"/>
              </a:spcBef>
              <a:buNone/>
              <a:defRPr sz="1200" b="1" i="0" u="none" strike="noStrike" cap="none">
                <a:solidFill>
                  <a:srgbClr val="212D65"/>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12D6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5"/>
          <p:cNvSpPr txBox="1">
            <a:spLocks noGrp="1"/>
          </p:cNvSpPr>
          <p:nvPr>
            <p:ph type="body" idx="1"/>
          </p:nvPr>
        </p:nvSpPr>
        <p:spPr>
          <a:xfrm>
            <a:off x="839788" y="1848680"/>
            <a:ext cx="3208752" cy="74543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9" name="Google Shape;79;p15"/>
          <p:cNvSpPr txBox="1">
            <a:spLocks noGrp="1"/>
          </p:cNvSpPr>
          <p:nvPr>
            <p:ph type="body" idx="2"/>
          </p:nvPr>
        </p:nvSpPr>
        <p:spPr>
          <a:xfrm>
            <a:off x="839788" y="2693503"/>
            <a:ext cx="3208752" cy="3309731"/>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chemeClr val="dk1"/>
              </a:buClr>
              <a:buSzPts val="2000"/>
              <a:buChar char="•"/>
              <a:defRPr sz="2000"/>
            </a:lvl1pPr>
            <a:lvl2pPr marL="914400" lvl="1" indent="-355600" algn="l">
              <a:lnSpc>
                <a:spcPct val="100000"/>
              </a:lnSpc>
              <a:spcBef>
                <a:spcPts val="500"/>
              </a:spcBef>
              <a:spcAft>
                <a:spcPts val="0"/>
              </a:spcAft>
              <a:buClr>
                <a:schemeClr val="dk1"/>
              </a:buClr>
              <a:buSzPts val="2000"/>
              <a:buChar char="•"/>
              <a:defRPr sz="2000"/>
            </a:lvl2pPr>
            <a:lvl3pPr marL="1371600" lvl="2" indent="-355600" algn="l">
              <a:lnSpc>
                <a:spcPct val="100000"/>
              </a:lnSpc>
              <a:spcBef>
                <a:spcPts val="500"/>
              </a:spcBef>
              <a:spcAft>
                <a:spcPts val="0"/>
              </a:spcAft>
              <a:buClr>
                <a:schemeClr val="dk1"/>
              </a:buClr>
              <a:buSzPts val="2000"/>
              <a:buChar char="•"/>
              <a:defRPr sz="2000"/>
            </a:lvl3pPr>
            <a:lvl4pPr marL="1828800" lvl="3" indent="-355600" algn="l">
              <a:lnSpc>
                <a:spcPct val="100000"/>
              </a:lnSpc>
              <a:spcBef>
                <a:spcPts val="500"/>
              </a:spcBef>
              <a:spcAft>
                <a:spcPts val="0"/>
              </a:spcAft>
              <a:buClr>
                <a:schemeClr val="dk1"/>
              </a:buClr>
              <a:buSzPts val="2000"/>
              <a:buChar char="•"/>
              <a:defRPr sz="2000"/>
            </a:lvl4pPr>
            <a:lvl5pPr marL="2286000" lvl="4" indent="-355600" algn="l">
              <a:lnSpc>
                <a:spcPct val="10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0" name="Google Shape;80;p15"/>
          <p:cNvCxnSpPr/>
          <p:nvPr/>
        </p:nvCxnSpPr>
        <p:spPr>
          <a:xfrm>
            <a:off x="4257260" y="1865382"/>
            <a:ext cx="0" cy="4137853"/>
          </a:xfrm>
          <a:prstGeom prst="straightConnector1">
            <a:avLst/>
          </a:prstGeom>
          <a:noFill/>
          <a:ln w="9525" cap="flat" cmpd="sng">
            <a:solidFill>
              <a:srgbClr val="789CD1"/>
            </a:solidFill>
            <a:prstDash val="solid"/>
            <a:miter lim="800000"/>
            <a:headEnd type="none" w="sm" len="sm"/>
            <a:tailEnd type="none" w="sm" len="sm"/>
          </a:ln>
        </p:spPr>
      </p:cxnSp>
      <p:sp>
        <p:nvSpPr>
          <p:cNvPr id="81" name="Google Shape;81;p15"/>
          <p:cNvSpPr txBox="1">
            <a:spLocks noGrp="1"/>
          </p:cNvSpPr>
          <p:nvPr>
            <p:ph type="ftr" idx="11"/>
          </p:nvPr>
        </p:nvSpPr>
        <p:spPr>
          <a:xfrm>
            <a:off x="6394174" y="6188640"/>
            <a:ext cx="43301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400" b="1" i="0">
                <a:solidFill>
                  <a:srgbClr val="212D65"/>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5"/>
          <p:cNvSpPr txBox="1">
            <a:spLocks noGrp="1"/>
          </p:cNvSpPr>
          <p:nvPr>
            <p:ph type="sldNum" idx="12"/>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212D65"/>
                </a:solidFill>
                <a:latin typeface="Helvetica Neue"/>
                <a:ea typeface="Helvetica Neue"/>
                <a:cs typeface="Helvetica Neue"/>
                <a:sym typeface="Helvetica Neue"/>
              </a:defRPr>
            </a:lvl1pPr>
            <a:lvl2pPr marL="0" lvl="1" indent="0" algn="l">
              <a:spcBef>
                <a:spcPts val="0"/>
              </a:spcBef>
              <a:buNone/>
              <a:defRPr sz="1200" b="1" i="0" u="none" strike="noStrike" cap="none">
                <a:solidFill>
                  <a:srgbClr val="212D65"/>
                </a:solidFill>
                <a:latin typeface="Helvetica Neue"/>
                <a:ea typeface="Helvetica Neue"/>
                <a:cs typeface="Helvetica Neue"/>
                <a:sym typeface="Helvetica Neue"/>
              </a:defRPr>
            </a:lvl2pPr>
            <a:lvl3pPr marL="0" lvl="2" indent="0" algn="l">
              <a:spcBef>
                <a:spcPts val="0"/>
              </a:spcBef>
              <a:buNone/>
              <a:defRPr sz="1200" b="1" i="0" u="none" strike="noStrike" cap="none">
                <a:solidFill>
                  <a:srgbClr val="212D65"/>
                </a:solidFill>
                <a:latin typeface="Helvetica Neue"/>
                <a:ea typeface="Helvetica Neue"/>
                <a:cs typeface="Helvetica Neue"/>
                <a:sym typeface="Helvetica Neue"/>
              </a:defRPr>
            </a:lvl3pPr>
            <a:lvl4pPr marL="0" lvl="3" indent="0" algn="l">
              <a:spcBef>
                <a:spcPts val="0"/>
              </a:spcBef>
              <a:buNone/>
              <a:defRPr sz="1200" b="1" i="0" u="none" strike="noStrike" cap="none">
                <a:solidFill>
                  <a:srgbClr val="212D65"/>
                </a:solidFill>
                <a:latin typeface="Helvetica Neue"/>
                <a:ea typeface="Helvetica Neue"/>
                <a:cs typeface="Helvetica Neue"/>
                <a:sym typeface="Helvetica Neue"/>
              </a:defRPr>
            </a:lvl4pPr>
            <a:lvl5pPr marL="0" lvl="4" indent="0" algn="l">
              <a:spcBef>
                <a:spcPts val="0"/>
              </a:spcBef>
              <a:buNone/>
              <a:defRPr sz="1200" b="1" i="0" u="none" strike="noStrike" cap="none">
                <a:solidFill>
                  <a:srgbClr val="212D65"/>
                </a:solidFill>
                <a:latin typeface="Helvetica Neue"/>
                <a:ea typeface="Helvetica Neue"/>
                <a:cs typeface="Helvetica Neue"/>
                <a:sym typeface="Helvetica Neue"/>
              </a:defRPr>
            </a:lvl5pPr>
            <a:lvl6pPr marL="0" lvl="5" indent="0" algn="l">
              <a:spcBef>
                <a:spcPts val="0"/>
              </a:spcBef>
              <a:buNone/>
              <a:defRPr sz="1200" b="1" i="0" u="none" strike="noStrike" cap="none">
                <a:solidFill>
                  <a:srgbClr val="212D65"/>
                </a:solidFill>
                <a:latin typeface="Helvetica Neue"/>
                <a:ea typeface="Helvetica Neue"/>
                <a:cs typeface="Helvetica Neue"/>
                <a:sym typeface="Helvetica Neue"/>
              </a:defRPr>
            </a:lvl6pPr>
            <a:lvl7pPr marL="0" lvl="6" indent="0" algn="l">
              <a:spcBef>
                <a:spcPts val="0"/>
              </a:spcBef>
              <a:buNone/>
              <a:defRPr sz="1200" b="1" i="0" u="none" strike="noStrike" cap="none">
                <a:solidFill>
                  <a:srgbClr val="212D65"/>
                </a:solidFill>
                <a:latin typeface="Helvetica Neue"/>
                <a:ea typeface="Helvetica Neue"/>
                <a:cs typeface="Helvetica Neue"/>
                <a:sym typeface="Helvetica Neue"/>
              </a:defRPr>
            </a:lvl7pPr>
            <a:lvl8pPr marL="0" lvl="7" indent="0" algn="l">
              <a:spcBef>
                <a:spcPts val="0"/>
              </a:spcBef>
              <a:buNone/>
              <a:defRPr sz="1200" b="1" i="0" u="none" strike="noStrike" cap="none">
                <a:solidFill>
                  <a:srgbClr val="212D65"/>
                </a:solidFill>
                <a:latin typeface="Helvetica Neue"/>
                <a:ea typeface="Helvetica Neue"/>
                <a:cs typeface="Helvetica Neue"/>
                <a:sym typeface="Helvetica Neue"/>
              </a:defRPr>
            </a:lvl8pPr>
            <a:lvl9pPr marL="0" lvl="8" indent="0" algn="l">
              <a:spcBef>
                <a:spcPts val="0"/>
              </a:spcBef>
              <a:buNone/>
              <a:defRPr sz="1200" b="1" i="0" u="none" strike="noStrike" cap="none">
                <a:solidFill>
                  <a:srgbClr val="212D65"/>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83" name="Google Shape;83;p15"/>
          <p:cNvSpPr txBox="1">
            <a:spLocks noGrp="1"/>
          </p:cNvSpPr>
          <p:nvPr>
            <p:ph type="body" idx="3"/>
          </p:nvPr>
        </p:nvSpPr>
        <p:spPr>
          <a:xfrm>
            <a:off x="4487449" y="1848680"/>
            <a:ext cx="3208752" cy="74543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4" name="Google Shape;84;p15"/>
          <p:cNvSpPr txBox="1">
            <a:spLocks noGrp="1"/>
          </p:cNvSpPr>
          <p:nvPr>
            <p:ph type="body" idx="4"/>
          </p:nvPr>
        </p:nvSpPr>
        <p:spPr>
          <a:xfrm>
            <a:off x="4487449" y="2693503"/>
            <a:ext cx="3208752" cy="3309731"/>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chemeClr val="dk1"/>
              </a:buClr>
              <a:buSzPts val="2000"/>
              <a:buChar char="•"/>
              <a:defRPr sz="2000"/>
            </a:lvl1pPr>
            <a:lvl2pPr marL="914400" lvl="1" indent="-355600" algn="l">
              <a:lnSpc>
                <a:spcPct val="100000"/>
              </a:lnSpc>
              <a:spcBef>
                <a:spcPts val="500"/>
              </a:spcBef>
              <a:spcAft>
                <a:spcPts val="0"/>
              </a:spcAft>
              <a:buClr>
                <a:schemeClr val="dk1"/>
              </a:buClr>
              <a:buSzPts val="2000"/>
              <a:buChar char="•"/>
              <a:defRPr sz="2000"/>
            </a:lvl2pPr>
            <a:lvl3pPr marL="1371600" lvl="2" indent="-355600" algn="l">
              <a:lnSpc>
                <a:spcPct val="100000"/>
              </a:lnSpc>
              <a:spcBef>
                <a:spcPts val="500"/>
              </a:spcBef>
              <a:spcAft>
                <a:spcPts val="0"/>
              </a:spcAft>
              <a:buClr>
                <a:schemeClr val="dk1"/>
              </a:buClr>
              <a:buSzPts val="2000"/>
              <a:buChar char="•"/>
              <a:defRPr sz="2000"/>
            </a:lvl3pPr>
            <a:lvl4pPr marL="1828800" lvl="3" indent="-355600" algn="l">
              <a:lnSpc>
                <a:spcPct val="100000"/>
              </a:lnSpc>
              <a:spcBef>
                <a:spcPts val="500"/>
              </a:spcBef>
              <a:spcAft>
                <a:spcPts val="0"/>
              </a:spcAft>
              <a:buClr>
                <a:schemeClr val="dk1"/>
              </a:buClr>
              <a:buSzPts val="2000"/>
              <a:buChar char="•"/>
              <a:defRPr sz="2000"/>
            </a:lvl4pPr>
            <a:lvl5pPr marL="2286000" lvl="4" indent="-355600" algn="l">
              <a:lnSpc>
                <a:spcPct val="10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85" name="Google Shape;85;p15"/>
          <p:cNvCxnSpPr/>
          <p:nvPr/>
        </p:nvCxnSpPr>
        <p:spPr>
          <a:xfrm>
            <a:off x="7904922" y="1865382"/>
            <a:ext cx="0" cy="4137853"/>
          </a:xfrm>
          <a:prstGeom prst="straightConnector1">
            <a:avLst/>
          </a:prstGeom>
          <a:noFill/>
          <a:ln w="9525" cap="flat" cmpd="sng">
            <a:solidFill>
              <a:srgbClr val="789CD1"/>
            </a:solidFill>
            <a:prstDash val="solid"/>
            <a:miter lim="800000"/>
            <a:headEnd type="none" w="sm" len="sm"/>
            <a:tailEnd type="none" w="sm" len="sm"/>
          </a:ln>
        </p:spPr>
      </p:cxnSp>
      <p:sp>
        <p:nvSpPr>
          <p:cNvPr id="86" name="Google Shape;86;p15"/>
          <p:cNvSpPr txBox="1">
            <a:spLocks noGrp="1"/>
          </p:cNvSpPr>
          <p:nvPr>
            <p:ph type="body" idx="5"/>
          </p:nvPr>
        </p:nvSpPr>
        <p:spPr>
          <a:xfrm>
            <a:off x="8145049" y="1848680"/>
            <a:ext cx="3208752" cy="74543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7" name="Google Shape;87;p15"/>
          <p:cNvSpPr txBox="1">
            <a:spLocks noGrp="1"/>
          </p:cNvSpPr>
          <p:nvPr>
            <p:ph type="body" idx="6"/>
          </p:nvPr>
        </p:nvSpPr>
        <p:spPr>
          <a:xfrm>
            <a:off x="8145049" y="2693503"/>
            <a:ext cx="3208752" cy="3309731"/>
          </a:xfrm>
          <a:prstGeom prst="rect">
            <a:avLst/>
          </a:prstGeom>
          <a:noFill/>
          <a:ln>
            <a:noFill/>
          </a:ln>
        </p:spPr>
        <p:txBody>
          <a:bodyPr spcFirstLastPara="1" wrap="square" lIns="91425" tIns="45700" rIns="91425" bIns="45700" anchor="t" anchorCtr="0">
            <a:normAutofit/>
          </a:bodyPr>
          <a:lstStyle>
            <a:lvl1pPr marL="457200" lvl="0" indent="-355600" algn="l">
              <a:lnSpc>
                <a:spcPct val="100000"/>
              </a:lnSpc>
              <a:spcBef>
                <a:spcPts val="1000"/>
              </a:spcBef>
              <a:spcAft>
                <a:spcPts val="0"/>
              </a:spcAft>
              <a:buClr>
                <a:schemeClr val="dk1"/>
              </a:buClr>
              <a:buSzPts val="2000"/>
              <a:buChar char="•"/>
              <a:defRPr sz="2000"/>
            </a:lvl1pPr>
            <a:lvl2pPr marL="914400" lvl="1" indent="-355600" algn="l">
              <a:lnSpc>
                <a:spcPct val="100000"/>
              </a:lnSpc>
              <a:spcBef>
                <a:spcPts val="500"/>
              </a:spcBef>
              <a:spcAft>
                <a:spcPts val="0"/>
              </a:spcAft>
              <a:buClr>
                <a:schemeClr val="dk1"/>
              </a:buClr>
              <a:buSzPts val="2000"/>
              <a:buChar char="•"/>
              <a:defRPr sz="2000"/>
            </a:lvl2pPr>
            <a:lvl3pPr marL="1371600" lvl="2" indent="-355600" algn="l">
              <a:lnSpc>
                <a:spcPct val="100000"/>
              </a:lnSpc>
              <a:spcBef>
                <a:spcPts val="500"/>
              </a:spcBef>
              <a:spcAft>
                <a:spcPts val="0"/>
              </a:spcAft>
              <a:buClr>
                <a:schemeClr val="dk1"/>
              </a:buClr>
              <a:buSzPts val="2000"/>
              <a:buChar char="•"/>
              <a:defRPr sz="2000"/>
            </a:lvl3pPr>
            <a:lvl4pPr marL="1828800" lvl="3" indent="-355600" algn="l">
              <a:lnSpc>
                <a:spcPct val="100000"/>
              </a:lnSpc>
              <a:spcBef>
                <a:spcPts val="500"/>
              </a:spcBef>
              <a:spcAft>
                <a:spcPts val="0"/>
              </a:spcAft>
              <a:buClr>
                <a:schemeClr val="dk1"/>
              </a:buClr>
              <a:buSzPts val="2000"/>
              <a:buChar char="•"/>
              <a:defRPr sz="2000"/>
            </a:lvl4pPr>
            <a:lvl5pPr marL="2286000" lvl="4" indent="-355600" algn="l">
              <a:lnSpc>
                <a:spcPct val="100000"/>
              </a:lnSpc>
              <a:spcBef>
                <a:spcPts val="500"/>
              </a:spcBef>
              <a:spcAft>
                <a:spcPts val="0"/>
              </a:spcAft>
              <a:buClr>
                <a:schemeClr val="dk1"/>
              </a:buClr>
              <a:buSzPts val="2000"/>
              <a:buChar char="•"/>
              <a:defRPr sz="2000"/>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Speaker">
  <p:cSld name="One Speaker">
    <p:spTree>
      <p:nvGrpSpPr>
        <p:cNvPr id="1" name="Shape 88"/>
        <p:cNvGrpSpPr/>
        <p:nvPr/>
      </p:nvGrpSpPr>
      <p:grpSpPr>
        <a:xfrm>
          <a:off x="0" y="0"/>
          <a:ext cx="0" cy="0"/>
          <a:chOff x="0" y="0"/>
          <a:chExt cx="0" cy="0"/>
        </a:xfrm>
      </p:grpSpPr>
      <p:sp>
        <p:nvSpPr>
          <p:cNvPr id="89" name="Google Shape;89;p16"/>
          <p:cNvSpPr txBox="1">
            <a:spLocks noGrp="1"/>
          </p:cNvSpPr>
          <p:nvPr>
            <p:ph type="ftr" idx="11"/>
          </p:nvPr>
        </p:nvSpPr>
        <p:spPr>
          <a:xfrm>
            <a:off x="6394174" y="6188640"/>
            <a:ext cx="43301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400" b="1" i="0">
                <a:solidFill>
                  <a:srgbClr val="212D65"/>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6"/>
          <p:cNvSpPr txBox="1">
            <a:spLocks noGrp="1"/>
          </p:cNvSpPr>
          <p:nvPr>
            <p:ph type="sldNum" idx="12"/>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212D65"/>
                </a:solidFill>
                <a:latin typeface="Helvetica Neue"/>
                <a:ea typeface="Helvetica Neue"/>
                <a:cs typeface="Helvetica Neue"/>
                <a:sym typeface="Helvetica Neue"/>
              </a:defRPr>
            </a:lvl1pPr>
            <a:lvl2pPr marL="0" lvl="1" indent="0" algn="l">
              <a:spcBef>
                <a:spcPts val="0"/>
              </a:spcBef>
              <a:buNone/>
              <a:defRPr sz="1200" b="1" i="0" u="none" strike="noStrike" cap="none">
                <a:solidFill>
                  <a:srgbClr val="212D65"/>
                </a:solidFill>
                <a:latin typeface="Helvetica Neue"/>
                <a:ea typeface="Helvetica Neue"/>
                <a:cs typeface="Helvetica Neue"/>
                <a:sym typeface="Helvetica Neue"/>
              </a:defRPr>
            </a:lvl2pPr>
            <a:lvl3pPr marL="0" lvl="2" indent="0" algn="l">
              <a:spcBef>
                <a:spcPts val="0"/>
              </a:spcBef>
              <a:buNone/>
              <a:defRPr sz="1200" b="1" i="0" u="none" strike="noStrike" cap="none">
                <a:solidFill>
                  <a:srgbClr val="212D65"/>
                </a:solidFill>
                <a:latin typeface="Helvetica Neue"/>
                <a:ea typeface="Helvetica Neue"/>
                <a:cs typeface="Helvetica Neue"/>
                <a:sym typeface="Helvetica Neue"/>
              </a:defRPr>
            </a:lvl3pPr>
            <a:lvl4pPr marL="0" lvl="3" indent="0" algn="l">
              <a:spcBef>
                <a:spcPts val="0"/>
              </a:spcBef>
              <a:buNone/>
              <a:defRPr sz="1200" b="1" i="0" u="none" strike="noStrike" cap="none">
                <a:solidFill>
                  <a:srgbClr val="212D65"/>
                </a:solidFill>
                <a:latin typeface="Helvetica Neue"/>
                <a:ea typeface="Helvetica Neue"/>
                <a:cs typeface="Helvetica Neue"/>
                <a:sym typeface="Helvetica Neue"/>
              </a:defRPr>
            </a:lvl4pPr>
            <a:lvl5pPr marL="0" lvl="4" indent="0" algn="l">
              <a:spcBef>
                <a:spcPts val="0"/>
              </a:spcBef>
              <a:buNone/>
              <a:defRPr sz="1200" b="1" i="0" u="none" strike="noStrike" cap="none">
                <a:solidFill>
                  <a:srgbClr val="212D65"/>
                </a:solidFill>
                <a:latin typeface="Helvetica Neue"/>
                <a:ea typeface="Helvetica Neue"/>
                <a:cs typeface="Helvetica Neue"/>
                <a:sym typeface="Helvetica Neue"/>
              </a:defRPr>
            </a:lvl5pPr>
            <a:lvl6pPr marL="0" lvl="5" indent="0" algn="l">
              <a:spcBef>
                <a:spcPts val="0"/>
              </a:spcBef>
              <a:buNone/>
              <a:defRPr sz="1200" b="1" i="0" u="none" strike="noStrike" cap="none">
                <a:solidFill>
                  <a:srgbClr val="212D65"/>
                </a:solidFill>
                <a:latin typeface="Helvetica Neue"/>
                <a:ea typeface="Helvetica Neue"/>
                <a:cs typeface="Helvetica Neue"/>
                <a:sym typeface="Helvetica Neue"/>
              </a:defRPr>
            </a:lvl6pPr>
            <a:lvl7pPr marL="0" lvl="6" indent="0" algn="l">
              <a:spcBef>
                <a:spcPts val="0"/>
              </a:spcBef>
              <a:buNone/>
              <a:defRPr sz="1200" b="1" i="0" u="none" strike="noStrike" cap="none">
                <a:solidFill>
                  <a:srgbClr val="212D65"/>
                </a:solidFill>
                <a:latin typeface="Helvetica Neue"/>
                <a:ea typeface="Helvetica Neue"/>
                <a:cs typeface="Helvetica Neue"/>
                <a:sym typeface="Helvetica Neue"/>
              </a:defRPr>
            </a:lvl7pPr>
            <a:lvl8pPr marL="0" lvl="7" indent="0" algn="l">
              <a:spcBef>
                <a:spcPts val="0"/>
              </a:spcBef>
              <a:buNone/>
              <a:defRPr sz="1200" b="1" i="0" u="none" strike="noStrike" cap="none">
                <a:solidFill>
                  <a:srgbClr val="212D65"/>
                </a:solidFill>
                <a:latin typeface="Helvetica Neue"/>
                <a:ea typeface="Helvetica Neue"/>
                <a:cs typeface="Helvetica Neue"/>
                <a:sym typeface="Helvetica Neue"/>
              </a:defRPr>
            </a:lvl8pPr>
            <a:lvl9pPr marL="0" lvl="8" indent="0" algn="l">
              <a:spcBef>
                <a:spcPts val="0"/>
              </a:spcBef>
              <a:buNone/>
              <a:defRPr sz="1200" b="1" i="0" u="none" strike="noStrike" cap="none">
                <a:solidFill>
                  <a:srgbClr val="212D65"/>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cxnSp>
        <p:nvCxnSpPr>
          <p:cNvPr id="91" name="Google Shape;91;p16"/>
          <p:cNvCxnSpPr/>
          <p:nvPr/>
        </p:nvCxnSpPr>
        <p:spPr>
          <a:xfrm>
            <a:off x="10807148" y="6208518"/>
            <a:ext cx="0" cy="321491"/>
          </a:xfrm>
          <a:prstGeom prst="straightConnector1">
            <a:avLst/>
          </a:prstGeom>
          <a:noFill/>
          <a:ln w="9525" cap="flat" cmpd="sng">
            <a:solidFill>
              <a:srgbClr val="003365"/>
            </a:solidFill>
            <a:prstDash val="solid"/>
            <a:miter lim="800000"/>
            <a:headEnd type="none" w="sm" len="sm"/>
            <a:tailEnd type="none" w="sm" len="sm"/>
          </a:ln>
        </p:spPr>
      </p:cxnSp>
      <p:sp>
        <p:nvSpPr>
          <p:cNvPr id="92" name="Google Shape;92;p16"/>
          <p:cNvSpPr>
            <a:spLocks noGrp="1"/>
          </p:cNvSpPr>
          <p:nvPr>
            <p:ph type="pic" idx="2"/>
          </p:nvPr>
        </p:nvSpPr>
        <p:spPr>
          <a:xfrm>
            <a:off x="805691" y="783949"/>
            <a:ext cx="4491865" cy="4494282"/>
          </a:xfrm>
          <a:prstGeom prst="ellipse">
            <a:avLst/>
          </a:prstGeom>
          <a:noFill/>
          <a:ln>
            <a:noFill/>
          </a:ln>
        </p:spPr>
      </p:sp>
      <p:sp>
        <p:nvSpPr>
          <p:cNvPr id="93" name="Google Shape;93;p16"/>
          <p:cNvSpPr txBox="1">
            <a:spLocks noGrp="1"/>
          </p:cNvSpPr>
          <p:nvPr>
            <p:ph type="ctrTitle"/>
          </p:nvPr>
        </p:nvSpPr>
        <p:spPr>
          <a:xfrm>
            <a:off x="5804451" y="783949"/>
            <a:ext cx="5549348" cy="150548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12D65"/>
              </a:buClr>
              <a:buSzPts val="5000"/>
              <a:buFont typeface="Arial"/>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94" name="Google Shape;94;p16"/>
          <p:cNvCxnSpPr/>
          <p:nvPr/>
        </p:nvCxnSpPr>
        <p:spPr>
          <a:xfrm>
            <a:off x="5297556" y="3220278"/>
            <a:ext cx="6056243" cy="0"/>
          </a:xfrm>
          <a:prstGeom prst="straightConnector1">
            <a:avLst/>
          </a:prstGeom>
          <a:noFill/>
          <a:ln w="9525" cap="flat" cmpd="sng">
            <a:solidFill>
              <a:srgbClr val="789CD1"/>
            </a:solidFill>
            <a:prstDash val="solid"/>
            <a:miter lim="800000"/>
            <a:headEnd type="none" w="sm" len="sm"/>
            <a:tailEnd type="none" w="sm" len="sm"/>
          </a:ln>
        </p:spPr>
      </p:cxnSp>
      <p:sp>
        <p:nvSpPr>
          <p:cNvPr id="95" name="Google Shape;95;p16"/>
          <p:cNvSpPr txBox="1">
            <a:spLocks noGrp="1"/>
          </p:cNvSpPr>
          <p:nvPr>
            <p:ph type="subTitle" idx="1"/>
          </p:nvPr>
        </p:nvSpPr>
        <p:spPr>
          <a:xfrm>
            <a:off x="5804451" y="3429000"/>
            <a:ext cx="5549348" cy="1828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6" name="Google Shape;96;p16"/>
          <p:cNvSpPr txBox="1">
            <a:spLocks noGrp="1"/>
          </p:cNvSpPr>
          <p:nvPr>
            <p:ph type="body" idx="3"/>
          </p:nvPr>
        </p:nvSpPr>
        <p:spPr>
          <a:xfrm>
            <a:off x="5803900" y="2289438"/>
            <a:ext cx="5549900" cy="72211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Clr>
                <a:schemeClr val="dk1"/>
              </a:buClr>
              <a:buSzPts val="1800"/>
              <a:buNone/>
              <a:defRPr sz="1800" b="1"/>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Speakers">
  <p:cSld name="Two Speakers">
    <p:spTree>
      <p:nvGrpSpPr>
        <p:cNvPr id="1" name="Shape 97"/>
        <p:cNvGrpSpPr/>
        <p:nvPr/>
      </p:nvGrpSpPr>
      <p:grpSpPr>
        <a:xfrm>
          <a:off x="0" y="0"/>
          <a:ext cx="0" cy="0"/>
          <a:chOff x="0" y="0"/>
          <a:chExt cx="0" cy="0"/>
        </a:xfrm>
      </p:grpSpPr>
      <p:sp>
        <p:nvSpPr>
          <p:cNvPr id="98" name="Google Shape;98;p17"/>
          <p:cNvSpPr txBox="1">
            <a:spLocks noGrp="1"/>
          </p:cNvSpPr>
          <p:nvPr>
            <p:ph type="ftr" idx="11"/>
          </p:nvPr>
        </p:nvSpPr>
        <p:spPr>
          <a:xfrm>
            <a:off x="6394174" y="6188640"/>
            <a:ext cx="4330148"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sz="1400" b="1" i="0">
                <a:solidFill>
                  <a:srgbClr val="212D65"/>
                </a:solidFill>
                <a:latin typeface="Helvetica Neue"/>
                <a:ea typeface="Helvetica Neue"/>
                <a:cs typeface="Helvetica Neue"/>
                <a:sym typeface="Helvetica Neu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7"/>
          <p:cNvSpPr txBox="1">
            <a:spLocks noGrp="1"/>
          </p:cNvSpPr>
          <p:nvPr>
            <p:ph type="sldNum" idx="12"/>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1" i="0" u="none" strike="noStrike" cap="none">
                <a:solidFill>
                  <a:srgbClr val="212D65"/>
                </a:solidFill>
                <a:latin typeface="Helvetica Neue"/>
                <a:ea typeface="Helvetica Neue"/>
                <a:cs typeface="Helvetica Neue"/>
                <a:sym typeface="Helvetica Neue"/>
              </a:defRPr>
            </a:lvl1pPr>
            <a:lvl2pPr marL="0" lvl="1" indent="0" algn="l">
              <a:spcBef>
                <a:spcPts val="0"/>
              </a:spcBef>
              <a:buNone/>
              <a:defRPr sz="1200" b="1" i="0" u="none" strike="noStrike" cap="none">
                <a:solidFill>
                  <a:srgbClr val="212D65"/>
                </a:solidFill>
                <a:latin typeface="Helvetica Neue"/>
                <a:ea typeface="Helvetica Neue"/>
                <a:cs typeface="Helvetica Neue"/>
                <a:sym typeface="Helvetica Neue"/>
              </a:defRPr>
            </a:lvl2pPr>
            <a:lvl3pPr marL="0" lvl="2" indent="0" algn="l">
              <a:spcBef>
                <a:spcPts val="0"/>
              </a:spcBef>
              <a:buNone/>
              <a:defRPr sz="1200" b="1" i="0" u="none" strike="noStrike" cap="none">
                <a:solidFill>
                  <a:srgbClr val="212D65"/>
                </a:solidFill>
                <a:latin typeface="Helvetica Neue"/>
                <a:ea typeface="Helvetica Neue"/>
                <a:cs typeface="Helvetica Neue"/>
                <a:sym typeface="Helvetica Neue"/>
              </a:defRPr>
            </a:lvl3pPr>
            <a:lvl4pPr marL="0" lvl="3" indent="0" algn="l">
              <a:spcBef>
                <a:spcPts val="0"/>
              </a:spcBef>
              <a:buNone/>
              <a:defRPr sz="1200" b="1" i="0" u="none" strike="noStrike" cap="none">
                <a:solidFill>
                  <a:srgbClr val="212D65"/>
                </a:solidFill>
                <a:latin typeface="Helvetica Neue"/>
                <a:ea typeface="Helvetica Neue"/>
                <a:cs typeface="Helvetica Neue"/>
                <a:sym typeface="Helvetica Neue"/>
              </a:defRPr>
            </a:lvl4pPr>
            <a:lvl5pPr marL="0" lvl="4" indent="0" algn="l">
              <a:spcBef>
                <a:spcPts val="0"/>
              </a:spcBef>
              <a:buNone/>
              <a:defRPr sz="1200" b="1" i="0" u="none" strike="noStrike" cap="none">
                <a:solidFill>
                  <a:srgbClr val="212D65"/>
                </a:solidFill>
                <a:latin typeface="Helvetica Neue"/>
                <a:ea typeface="Helvetica Neue"/>
                <a:cs typeface="Helvetica Neue"/>
                <a:sym typeface="Helvetica Neue"/>
              </a:defRPr>
            </a:lvl5pPr>
            <a:lvl6pPr marL="0" lvl="5" indent="0" algn="l">
              <a:spcBef>
                <a:spcPts val="0"/>
              </a:spcBef>
              <a:buNone/>
              <a:defRPr sz="1200" b="1" i="0" u="none" strike="noStrike" cap="none">
                <a:solidFill>
                  <a:srgbClr val="212D65"/>
                </a:solidFill>
                <a:latin typeface="Helvetica Neue"/>
                <a:ea typeface="Helvetica Neue"/>
                <a:cs typeface="Helvetica Neue"/>
                <a:sym typeface="Helvetica Neue"/>
              </a:defRPr>
            </a:lvl6pPr>
            <a:lvl7pPr marL="0" lvl="6" indent="0" algn="l">
              <a:spcBef>
                <a:spcPts val="0"/>
              </a:spcBef>
              <a:buNone/>
              <a:defRPr sz="1200" b="1" i="0" u="none" strike="noStrike" cap="none">
                <a:solidFill>
                  <a:srgbClr val="212D65"/>
                </a:solidFill>
                <a:latin typeface="Helvetica Neue"/>
                <a:ea typeface="Helvetica Neue"/>
                <a:cs typeface="Helvetica Neue"/>
                <a:sym typeface="Helvetica Neue"/>
              </a:defRPr>
            </a:lvl7pPr>
            <a:lvl8pPr marL="0" lvl="7" indent="0" algn="l">
              <a:spcBef>
                <a:spcPts val="0"/>
              </a:spcBef>
              <a:buNone/>
              <a:defRPr sz="1200" b="1" i="0" u="none" strike="noStrike" cap="none">
                <a:solidFill>
                  <a:srgbClr val="212D65"/>
                </a:solidFill>
                <a:latin typeface="Helvetica Neue"/>
                <a:ea typeface="Helvetica Neue"/>
                <a:cs typeface="Helvetica Neue"/>
                <a:sym typeface="Helvetica Neue"/>
              </a:defRPr>
            </a:lvl8pPr>
            <a:lvl9pPr marL="0" lvl="8" indent="0" algn="l">
              <a:spcBef>
                <a:spcPts val="0"/>
              </a:spcBef>
              <a:buNone/>
              <a:defRPr sz="1200" b="1" i="0" u="none" strike="noStrike" cap="none">
                <a:solidFill>
                  <a:srgbClr val="212D65"/>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cxnSp>
        <p:nvCxnSpPr>
          <p:cNvPr id="100" name="Google Shape;100;p17"/>
          <p:cNvCxnSpPr/>
          <p:nvPr/>
        </p:nvCxnSpPr>
        <p:spPr>
          <a:xfrm>
            <a:off x="10807148" y="6208518"/>
            <a:ext cx="0" cy="321491"/>
          </a:xfrm>
          <a:prstGeom prst="straightConnector1">
            <a:avLst/>
          </a:prstGeom>
          <a:noFill/>
          <a:ln w="9525" cap="flat" cmpd="sng">
            <a:solidFill>
              <a:srgbClr val="003365"/>
            </a:solidFill>
            <a:prstDash val="solid"/>
            <a:miter lim="800000"/>
            <a:headEnd type="none" w="sm" len="sm"/>
            <a:tailEnd type="none" w="sm" len="sm"/>
          </a:ln>
        </p:spPr>
      </p:cxnSp>
      <p:sp>
        <p:nvSpPr>
          <p:cNvPr id="101" name="Google Shape;101;p17"/>
          <p:cNvSpPr>
            <a:spLocks noGrp="1"/>
          </p:cNvSpPr>
          <p:nvPr>
            <p:ph type="pic" idx="2"/>
          </p:nvPr>
        </p:nvSpPr>
        <p:spPr>
          <a:xfrm>
            <a:off x="1600821" y="654740"/>
            <a:ext cx="3319041" cy="3320827"/>
          </a:xfrm>
          <a:prstGeom prst="ellipse">
            <a:avLst/>
          </a:prstGeom>
          <a:noFill/>
          <a:ln>
            <a:noFill/>
          </a:ln>
        </p:spPr>
      </p:sp>
      <p:sp>
        <p:nvSpPr>
          <p:cNvPr id="102" name="Google Shape;102;p17"/>
          <p:cNvSpPr txBox="1">
            <a:spLocks noGrp="1"/>
          </p:cNvSpPr>
          <p:nvPr>
            <p:ph type="ctrTitle"/>
          </p:nvPr>
        </p:nvSpPr>
        <p:spPr>
          <a:xfrm>
            <a:off x="805693" y="4148230"/>
            <a:ext cx="4809914" cy="46522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212D65"/>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7"/>
          <p:cNvSpPr txBox="1">
            <a:spLocks noGrp="1"/>
          </p:cNvSpPr>
          <p:nvPr>
            <p:ph type="subTitle" idx="1"/>
          </p:nvPr>
        </p:nvSpPr>
        <p:spPr>
          <a:xfrm>
            <a:off x="805692" y="4979565"/>
            <a:ext cx="4809917" cy="1024687"/>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1000"/>
              </a:spcBef>
              <a:spcAft>
                <a:spcPts val="0"/>
              </a:spcAft>
              <a:buClr>
                <a:schemeClr val="dk1"/>
              </a:buClr>
              <a:buSzPts val="1200"/>
              <a:buNone/>
              <a:defRPr sz="12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cxnSp>
        <p:nvCxnSpPr>
          <p:cNvPr id="104" name="Google Shape;104;p17"/>
          <p:cNvCxnSpPr/>
          <p:nvPr/>
        </p:nvCxnSpPr>
        <p:spPr>
          <a:xfrm>
            <a:off x="6096000" y="783949"/>
            <a:ext cx="0" cy="5219286"/>
          </a:xfrm>
          <a:prstGeom prst="straightConnector1">
            <a:avLst/>
          </a:prstGeom>
          <a:noFill/>
          <a:ln w="9525" cap="flat" cmpd="sng">
            <a:solidFill>
              <a:srgbClr val="789CD1"/>
            </a:solidFill>
            <a:prstDash val="solid"/>
            <a:miter lim="800000"/>
            <a:headEnd type="none" w="sm" len="sm"/>
            <a:tailEnd type="none" w="sm" len="sm"/>
          </a:ln>
        </p:spPr>
      </p:cxnSp>
      <p:sp>
        <p:nvSpPr>
          <p:cNvPr id="105" name="Google Shape;105;p17"/>
          <p:cNvSpPr txBox="1">
            <a:spLocks noGrp="1"/>
          </p:cNvSpPr>
          <p:nvPr>
            <p:ph type="body" idx="3"/>
          </p:nvPr>
        </p:nvSpPr>
        <p:spPr>
          <a:xfrm>
            <a:off x="805692" y="4613453"/>
            <a:ext cx="4809915" cy="292926"/>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Clr>
                <a:schemeClr val="dk1"/>
              </a:buClr>
              <a:buSzPts val="1400"/>
              <a:buNone/>
              <a:defRPr sz="1400" b="1" i="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17"/>
          <p:cNvSpPr>
            <a:spLocks noGrp="1"/>
          </p:cNvSpPr>
          <p:nvPr>
            <p:ph type="pic" idx="4"/>
          </p:nvPr>
        </p:nvSpPr>
        <p:spPr>
          <a:xfrm>
            <a:off x="7339013" y="654740"/>
            <a:ext cx="3319041" cy="3320827"/>
          </a:xfrm>
          <a:prstGeom prst="ellipse">
            <a:avLst/>
          </a:prstGeom>
          <a:noFill/>
          <a:ln>
            <a:noFill/>
          </a:ln>
        </p:spPr>
      </p:sp>
      <p:sp>
        <p:nvSpPr>
          <p:cNvPr id="107" name="Google Shape;107;p17"/>
          <p:cNvSpPr txBox="1">
            <a:spLocks noGrp="1"/>
          </p:cNvSpPr>
          <p:nvPr>
            <p:ph type="body" idx="5"/>
          </p:nvPr>
        </p:nvSpPr>
        <p:spPr>
          <a:xfrm>
            <a:off x="6543884" y="4613453"/>
            <a:ext cx="4809915" cy="292926"/>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Clr>
                <a:schemeClr val="dk1"/>
              </a:buClr>
              <a:buSzPts val="1400"/>
              <a:buNone/>
              <a:defRPr sz="1400" b="1" i="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17"/>
          <p:cNvSpPr txBox="1">
            <a:spLocks noGrp="1"/>
          </p:cNvSpPr>
          <p:nvPr>
            <p:ph type="body" idx="6"/>
          </p:nvPr>
        </p:nvSpPr>
        <p:spPr>
          <a:xfrm>
            <a:off x="6543675" y="4148230"/>
            <a:ext cx="4810125" cy="465223"/>
          </a:xfrm>
          <a:prstGeom prst="rect">
            <a:avLst/>
          </a:prstGeom>
          <a:noFill/>
          <a:ln>
            <a:noFill/>
          </a:ln>
        </p:spPr>
        <p:txBody>
          <a:bodyPr spcFirstLastPara="1" wrap="square" lIns="91425" tIns="45700" rIns="91425" bIns="45700" anchor="b" anchorCtr="0">
            <a:normAutofit/>
          </a:bodyPr>
          <a:lstStyle>
            <a:lvl1pPr marL="457200" lvl="0" indent="-228600" algn="ctr">
              <a:lnSpc>
                <a:spcPct val="90000"/>
              </a:lnSpc>
              <a:spcBef>
                <a:spcPts val="1000"/>
              </a:spcBef>
              <a:spcAft>
                <a:spcPts val="0"/>
              </a:spcAft>
              <a:buClr>
                <a:srgbClr val="003365"/>
              </a:buClr>
              <a:buSzPts val="2400"/>
              <a:buNone/>
              <a:defRPr sz="2400" b="1">
                <a:solidFill>
                  <a:srgbClr val="003365"/>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9" name="Google Shape;109;p17"/>
          <p:cNvSpPr txBox="1">
            <a:spLocks noGrp="1"/>
          </p:cNvSpPr>
          <p:nvPr>
            <p:ph type="body" idx="7"/>
          </p:nvPr>
        </p:nvSpPr>
        <p:spPr>
          <a:xfrm>
            <a:off x="6543675" y="4979566"/>
            <a:ext cx="4810125" cy="1023669"/>
          </a:xfrm>
          <a:prstGeom prst="rect">
            <a:avLst/>
          </a:prstGeom>
          <a:noFill/>
          <a:ln>
            <a:noFill/>
          </a:ln>
        </p:spPr>
        <p:txBody>
          <a:bodyPr spcFirstLastPara="1" wrap="square" lIns="91425" tIns="45700" rIns="91425" bIns="45700" anchor="t" anchorCtr="0">
            <a:normAutofit/>
          </a:bodyPr>
          <a:lstStyle>
            <a:lvl1pPr marL="457200" lvl="0" indent="-228600" algn="ctr">
              <a:lnSpc>
                <a:spcPct val="100000"/>
              </a:lnSpc>
              <a:spcBef>
                <a:spcPts val="1000"/>
              </a:spcBef>
              <a:spcAft>
                <a:spcPts val="0"/>
              </a:spcAft>
              <a:buClr>
                <a:schemeClr val="dk1"/>
              </a:buClr>
              <a:buSzPts val="1200"/>
              <a:buNone/>
              <a:defRPr sz="12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8"/>
          <p:cNvPicPr preferRelativeResize="0"/>
          <p:nvPr/>
        </p:nvPicPr>
        <p:blipFill rotWithShape="1">
          <a:blip r:embed="rId13">
            <a:alphaModFix/>
          </a:blip>
          <a:srcRect r="53236"/>
          <a:stretch/>
        </p:blipFill>
        <p:spPr>
          <a:xfrm>
            <a:off x="639416" y="5903843"/>
            <a:ext cx="1487558" cy="726746"/>
          </a:xfrm>
          <a:prstGeom prst="rect">
            <a:avLst/>
          </a:prstGeom>
          <a:noFill/>
          <a:ln>
            <a:noFill/>
          </a:ln>
        </p:spPr>
      </p:pic>
      <p:sp>
        <p:nvSpPr>
          <p:cNvPr id="11" name="Google Shape;11;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12D65"/>
              </a:buClr>
              <a:buSzPts val="4400"/>
              <a:buFont typeface="Arial"/>
              <a:buNone/>
              <a:defRPr sz="4400" b="1" i="0" u="none" strike="noStrike" cap="none">
                <a:solidFill>
                  <a:srgbClr val="212D65"/>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8"/>
          <p:cNvSpPr txBox="1">
            <a:spLocks noGrp="1"/>
          </p:cNvSpPr>
          <p:nvPr>
            <p:ph type="body" idx="1"/>
          </p:nvPr>
        </p:nvSpPr>
        <p:spPr>
          <a:xfrm>
            <a:off x="838200" y="1825625"/>
            <a:ext cx="10515600" cy="407821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9456518" y="6188640"/>
            <a:ext cx="1267803"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400" b="1" i="0" u="none" strike="noStrike" cap="none">
                <a:solidFill>
                  <a:srgbClr val="212D65"/>
                </a:solidFill>
                <a:latin typeface="Helvetica Neue"/>
                <a:ea typeface="Helvetica Neue"/>
                <a:cs typeface="Helvetica Neue"/>
                <a:sym typeface="Helvetica Neue"/>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1" i="0" u="none" strike="noStrike" cap="none">
                <a:solidFill>
                  <a:srgbClr val="212D65"/>
                </a:solidFill>
                <a:latin typeface="Helvetica Neue"/>
                <a:ea typeface="Helvetica Neue"/>
                <a:cs typeface="Helvetica Neue"/>
                <a:sym typeface="Helvetica Neue"/>
              </a:defRPr>
            </a:lvl1pPr>
            <a:lvl2pPr marL="0" marR="0" lvl="1" indent="0" algn="l" rtl="0">
              <a:spcBef>
                <a:spcPts val="0"/>
              </a:spcBef>
              <a:buNone/>
              <a:defRPr sz="1200" b="1" i="0" u="none" strike="noStrike" cap="none">
                <a:solidFill>
                  <a:srgbClr val="212D65"/>
                </a:solidFill>
                <a:latin typeface="Helvetica Neue"/>
                <a:ea typeface="Helvetica Neue"/>
                <a:cs typeface="Helvetica Neue"/>
                <a:sym typeface="Helvetica Neue"/>
              </a:defRPr>
            </a:lvl2pPr>
            <a:lvl3pPr marL="0" marR="0" lvl="2" indent="0" algn="l" rtl="0">
              <a:spcBef>
                <a:spcPts val="0"/>
              </a:spcBef>
              <a:buNone/>
              <a:defRPr sz="1200" b="1" i="0" u="none" strike="noStrike" cap="none">
                <a:solidFill>
                  <a:srgbClr val="212D65"/>
                </a:solidFill>
                <a:latin typeface="Helvetica Neue"/>
                <a:ea typeface="Helvetica Neue"/>
                <a:cs typeface="Helvetica Neue"/>
                <a:sym typeface="Helvetica Neue"/>
              </a:defRPr>
            </a:lvl3pPr>
            <a:lvl4pPr marL="0" marR="0" lvl="3" indent="0" algn="l" rtl="0">
              <a:spcBef>
                <a:spcPts val="0"/>
              </a:spcBef>
              <a:buNone/>
              <a:defRPr sz="1200" b="1" i="0" u="none" strike="noStrike" cap="none">
                <a:solidFill>
                  <a:srgbClr val="212D65"/>
                </a:solidFill>
                <a:latin typeface="Helvetica Neue"/>
                <a:ea typeface="Helvetica Neue"/>
                <a:cs typeface="Helvetica Neue"/>
                <a:sym typeface="Helvetica Neue"/>
              </a:defRPr>
            </a:lvl4pPr>
            <a:lvl5pPr marL="0" marR="0" lvl="4" indent="0" algn="l" rtl="0">
              <a:spcBef>
                <a:spcPts val="0"/>
              </a:spcBef>
              <a:buNone/>
              <a:defRPr sz="1200" b="1" i="0" u="none" strike="noStrike" cap="none">
                <a:solidFill>
                  <a:srgbClr val="212D65"/>
                </a:solidFill>
                <a:latin typeface="Helvetica Neue"/>
                <a:ea typeface="Helvetica Neue"/>
                <a:cs typeface="Helvetica Neue"/>
                <a:sym typeface="Helvetica Neue"/>
              </a:defRPr>
            </a:lvl5pPr>
            <a:lvl6pPr marL="0" marR="0" lvl="5" indent="0" algn="l" rtl="0">
              <a:spcBef>
                <a:spcPts val="0"/>
              </a:spcBef>
              <a:buNone/>
              <a:defRPr sz="1200" b="1" i="0" u="none" strike="noStrike" cap="none">
                <a:solidFill>
                  <a:srgbClr val="212D65"/>
                </a:solidFill>
                <a:latin typeface="Helvetica Neue"/>
                <a:ea typeface="Helvetica Neue"/>
                <a:cs typeface="Helvetica Neue"/>
                <a:sym typeface="Helvetica Neue"/>
              </a:defRPr>
            </a:lvl6pPr>
            <a:lvl7pPr marL="0" marR="0" lvl="6" indent="0" algn="l" rtl="0">
              <a:spcBef>
                <a:spcPts val="0"/>
              </a:spcBef>
              <a:buNone/>
              <a:defRPr sz="1200" b="1" i="0" u="none" strike="noStrike" cap="none">
                <a:solidFill>
                  <a:srgbClr val="212D65"/>
                </a:solidFill>
                <a:latin typeface="Helvetica Neue"/>
                <a:ea typeface="Helvetica Neue"/>
                <a:cs typeface="Helvetica Neue"/>
                <a:sym typeface="Helvetica Neue"/>
              </a:defRPr>
            </a:lvl7pPr>
            <a:lvl8pPr marL="0" marR="0" lvl="7" indent="0" algn="l" rtl="0">
              <a:spcBef>
                <a:spcPts val="0"/>
              </a:spcBef>
              <a:buNone/>
              <a:defRPr sz="1200" b="1" i="0" u="none" strike="noStrike" cap="none">
                <a:solidFill>
                  <a:srgbClr val="212D65"/>
                </a:solidFill>
                <a:latin typeface="Helvetica Neue"/>
                <a:ea typeface="Helvetica Neue"/>
                <a:cs typeface="Helvetica Neue"/>
                <a:sym typeface="Helvetica Neue"/>
              </a:defRPr>
            </a:lvl8pPr>
            <a:lvl9pPr marL="0" marR="0" lvl="8" indent="0" algn="l" rtl="0">
              <a:spcBef>
                <a:spcPts val="0"/>
              </a:spcBef>
              <a:buNone/>
              <a:defRPr sz="1200" b="1" i="0" u="none" strike="noStrike" cap="none">
                <a:solidFill>
                  <a:srgbClr val="212D65"/>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cxnSp>
        <p:nvCxnSpPr>
          <p:cNvPr id="15" name="Google Shape;15;p8"/>
          <p:cNvCxnSpPr/>
          <p:nvPr/>
        </p:nvCxnSpPr>
        <p:spPr>
          <a:xfrm>
            <a:off x="10807148" y="6208518"/>
            <a:ext cx="0" cy="321491"/>
          </a:xfrm>
          <a:prstGeom prst="straightConnector1">
            <a:avLst/>
          </a:prstGeom>
          <a:noFill/>
          <a:ln w="9525" cap="flat" cmpd="sng">
            <a:solidFill>
              <a:srgbClr val="003365"/>
            </a:solidFill>
            <a:prstDash val="solid"/>
            <a:miter lim="800000"/>
            <a:headEnd type="none" w="sm" len="sm"/>
            <a:tailEnd type="none" w="sm" len="sm"/>
          </a:ln>
        </p:spPr>
      </p:cxnSp>
      <p:pic>
        <p:nvPicPr>
          <p:cNvPr id="16" name="Google Shape;16;p8"/>
          <p:cNvPicPr preferRelativeResize="0"/>
          <p:nvPr/>
        </p:nvPicPr>
        <p:blipFill rotWithShape="1">
          <a:blip r:embed="rId14">
            <a:alphaModFix/>
          </a:blip>
          <a:srcRect/>
          <a:stretch/>
        </p:blipFill>
        <p:spPr>
          <a:xfrm>
            <a:off x="8380239" y="6237815"/>
            <a:ext cx="1183029" cy="262895"/>
          </a:xfrm>
          <a:prstGeom prst="rect">
            <a:avLst/>
          </a:prstGeom>
          <a:noFill/>
          <a:ln>
            <a:noFill/>
          </a:ln>
        </p:spPr>
      </p:pic>
      <p:sp>
        <p:nvSpPr>
          <p:cNvPr id="17" name="Google Shape;17;p8"/>
          <p:cNvSpPr txBox="1"/>
          <p:nvPr/>
        </p:nvSpPr>
        <p:spPr>
          <a:xfrm>
            <a:off x="6536991" y="6188640"/>
            <a:ext cx="1591897" cy="365125"/>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1400" b="1" i="0" u="none" strike="noStrike" cap="none">
                <a:solidFill>
                  <a:srgbClr val="212D65"/>
                </a:solidFill>
                <a:latin typeface="Helvetica Neue"/>
                <a:ea typeface="Helvetica Neue"/>
                <a:cs typeface="Helvetica Neue"/>
                <a:sym typeface="Helvetica Neue"/>
              </a:rPr>
              <a:t>schools.nyc.gov</a:t>
            </a:r>
            <a:endParaRPr sz="1400" b="1" i="0" u="none" strike="noStrike" cap="none">
              <a:solidFill>
                <a:srgbClr val="212D65"/>
              </a:solidFill>
              <a:latin typeface="Helvetica Neue"/>
              <a:ea typeface="Helvetica Neue"/>
              <a:cs typeface="Helvetica Neue"/>
              <a:sym typeface="Helvetica Neue"/>
            </a:endParaRPr>
          </a:p>
        </p:txBody>
      </p:sp>
      <p:cxnSp>
        <p:nvCxnSpPr>
          <p:cNvPr id="18" name="Google Shape;18;p8"/>
          <p:cNvCxnSpPr/>
          <p:nvPr/>
        </p:nvCxnSpPr>
        <p:spPr>
          <a:xfrm>
            <a:off x="8225994" y="6208518"/>
            <a:ext cx="0" cy="321491"/>
          </a:xfrm>
          <a:prstGeom prst="straightConnector1">
            <a:avLst/>
          </a:prstGeom>
          <a:noFill/>
          <a:ln w="9525" cap="flat" cmpd="sng">
            <a:solidFill>
              <a:srgbClr val="003365"/>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hyperlink" Target="https://www.nycenet.edu/bullyingreportin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schools.nyc.gov/about-us/leadership/district-leadership" TargetMode="External"/><Relationship Id="rId5" Type="http://schemas.openxmlformats.org/officeDocument/2006/relationships/hyperlink" Target="https://cdn-blobprd.azureedge.net/prd-pws/docs/default-source/default-documentlibrary/request_for_escalation_staff_assistance_form.pdf?sfvrsn=53b062c1_20" TargetMode="External"/><Relationship Id="rId4" Type="http://schemas.openxmlformats.org/officeDocument/2006/relationships/hyperlink" Target="mailto:RespectforAll@schools.nyc.gov"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wsblobprd.schools.nyc/prd-pws/docs/default-source/default-document-library/request-for-escalation-staff-assistance-form-sy-24--25.pdf?sfvrsn=8d782b8c_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www.schools.nyc.gov/about-us/leadership/superintendents" TargetMode="Externa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wsblobprd.schools.nyc/prd-pws/docs/default-source/default-document-library/respect-for-all-faq.pdf?sfvrsn=787f062a_4" TargetMode="External"/><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schools.nyc.gov/school-life/school-environment/respect-for-all" TargetMode="External"/><Relationship Id="rId5" Type="http://schemas.openxmlformats.org/officeDocument/2006/relationships/hyperlink" Target="https://pwsblobprd.schools.nyc/prd-pws/docs/default-source/default-document-library/2025-respect-for-all-flyerd0fad4472ab3448abb9de3ab676e8720.pdf?sfvrsn=194990ed_4" TargetMode="External"/><Relationship Id="rId4" Type="http://schemas.openxmlformats.org/officeDocument/2006/relationships/hyperlink" Target="https://pwsblobprd.schools.nyc/prd-pws/docs/default-source/default-document-library/osyd-bullying-faq-english-ada.pdf?sfvrsn=73a55d02_6"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schools.nyc.gov/docs/default-source/default-document-library/a-831.pdf" TargetMode="External"/><Relationship Id="rId7" Type="http://schemas.openxmlformats.org/officeDocument/2006/relationships/hyperlink" Target="mailto:RespectForAll@schools.nyc.gov"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pwsblobprd.schools.nyc/prd-pws/docs/default-source/default-document-library/discipline-code-grades-6-12.pdf?sfvrsn=c9d6a6f3_8" TargetMode="External"/><Relationship Id="rId5" Type="http://schemas.openxmlformats.org/officeDocument/2006/relationships/hyperlink" Target="https://pwsblobprd.schools.nyc/prd-pws/docs/default-source/default-document-library/discipline-code-kindergarten-grade-5.pdf?sfvrsn=2e632999_8" TargetMode="External"/><Relationship Id="rId4" Type="http://schemas.openxmlformats.org/officeDocument/2006/relationships/hyperlink" Target="https://www.schools.nyc.gov/docs/default-source/default-document-library/a-832-student-to-student-discrimination-harassment-intimidation-and-or-bullying.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schools.nyc.gov/docs/default-source/default-document-library/student-and-parent-complaint-reporting-for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hyperlink" Target="https://www.nycenet.edu/bullyingreportin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pwsblobprd.schools.nyc/prd-pws/docs/default-source/default-document-library/student-and-parent-complaint---reporting-form.pdf?sfvrsn=94dfbfbd_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schools.nyc.gov/school-life/school-environment/respect-for-all" TargetMode="Externa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hyperlink" Target="https://www.nycenet.edu/bullyingreportin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mailto:RespectForAll@schools.nyc.gov"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ww.schools.nyc.gov/school-life/school-environment/respect-for-all" TargetMode="External"/><Relationship Id="rId4" Type="http://schemas.openxmlformats.org/officeDocument/2006/relationships/hyperlink" Target="mailto:Title_IX_Inquiries@schools.nyc.gov"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schools.nyc.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g3308b6839fe_2_0"/>
          <p:cNvSpPr txBox="1">
            <a:spLocks noGrp="1"/>
          </p:cNvSpPr>
          <p:nvPr>
            <p:ph type="ctrTitle"/>
          </p:nvPr>
        </p:nvSpPr>
        <p:spPr>
          <a:xfrm>
            <a:off x="176800" y="1473775"/>
            <a:ext cx="6049800" cy="24492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B8D1ED"/>
              </a:buClr>
              <a:buSzPts val="6300"/>
              <a:buFont typeface="Arial"/>
              <a:buNone/>
            </a:pPr>
            <a:r>
              <a:rPr lang="en-US" sz="3640">
                <a:solidFill>
                  <a:schemeClr val="lt1"/>
                </a:solidFill>
              </a:rPr>
              <a:t>Frequently Asked Questions for CR A-831 and CR A-832 Complaints</a:t>
            </a:r>
            <a:endParaRPr sz="3640">
              <a:solidFill>
                <a:schemeClr val="lt1"/>
              </a:solidFill>
            </a:endParaRPr>
          </a:p>
          <a:p>
            <a:pPr marL="0" lvl="0" indent="0" algn="ctr" rtl="0">
              <a:spcBef>
                <a:spcPts val="0"/>
              </a:spcBef>
              <a:spcAft>
                <a:spcPts val="0"/>
              </a:spcAft>
              <a:buClr>
                <a:srgbClr val="B8D1ED"/>
              </a:buClr>
              <a:buSzPts val="6300"/>
              <a:buFont typeface="Arial"/>
              <a:buNone/>
            </a:pPr>
            <a:r>
              <a:rPr lang="en-US" sz="3640">
                <a:solidFill>
                  <a:schemeClr val="lt1"/>
                </a:solidFill>
              </a:rPr>
              <a:t>for Parents and Guardians</a:t>
            </a:r>
            <a:endParaRPr sz="5260">
              <a:solidFill>
                <a:schemeClr val="lt1"/>
              </a:solidFill>
            </a:endParaRPr>
          </a:p>
        </p:txBody>
      </p:sp>
      <p:sp>
        <p:nvSpPr>
          <p:cNvPr id="138" name="Google Shape;138;g3308b6839fe_2_0"/>
          <p:cNvSpPr txBox="1">
            <a:spLocks noGrp="1"/>
          </p:cNvSpPr>
          <p:nvPr>
            <p:ph type="subTitle" idx="1"/>
          </p:nvPr>
        </p:nvSpPr>
        <p:spPr>
          <a:xfrm>
            <a:off x="602425" y="4192550"/>
            <a:ext cx="5751900" cy="4530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3F3F3F"/>
              </a:buClr>
              <a:buSzPts val="2100"/>
              <a:buFont typeface="Arial"/>
              <a:buNone/>
            </a:pPr>
            <a:r>
              <a:rPr lang="en-US" sz="2100" b="1"/>
              <a:t>Office of Safety and Youth Development </a:t>
            </a:r>
            <a:endParaRPr/>
          </a:p>
        </p:txBody>
      </p:sp>
      <p:cxnSp>
        <p:nvCxnSpPr>
          <p:cNvPr id="139" name="Google Shape;139;g3308b6839fe_2_0"/>
          <p:cNvCxnSpPr/>
          <p:nvPr/>
        </p:nvCxnSpPr>
        <p:spPr>
          <a:xfrm>
            <a:off x="474711" y="4608809"/>
            <a:ext cx="5334000" cy="36600"/>
          </a:xfrm>
          <a:prstGeom prst="straightConnector1">
            <a:avLst/>
          </a:prstGeom>
          <a:noFill/>
          <a:ln w="12700" cap="flat" cmpd="sng">
            <a:solidFill>
              <a:srgbClr val="789CD1"/>
            </a:solidFill>
            <a:prstDash val="solid"/>
            <a:miter lim="800000"/>
            <a:headEnd type="none" w="sm" len="sm"/>
            <a:tailEnd type="none" w="sm" len="sm"/>
          </a:ln>
        </p:spPr>
      </p:cxnSp>
      <p:sp>
        <p:nvSpPr>
          <p:cNvPr id="140" name="Google Shape;140;g3308b6839fe_2_0"/>
          <p:cNvSpPr/>
          <p:nvPr/>
        </p:nvSpPr>
        <p:spPr>
          <a:xfrm>
            <a:off x="7059827" y="0"/>
            <a:ext cx="5132100" cy="6858000"/>
          </a:xfrm>
          <a:prstGeom prst="rect">
            <a:avLst/>
          </a:prstGeom>
          <a:solidFill>
            <a:srgbClr val="212D65"/>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1" name="Google Shape;141;g3308b6839fe_2_0"/>
          <p:cNvPicPr preferRelativeResize="0"/>
          <p:nvPr/>
        </p:nvPicPr>
        <p:blipFill rotWithShape="1">
          <a:blip r:embed="rId3">
            <a:alphaModFix/>
          </a:blip>
          <a:srcRect r="42902" b="48851"/>
          <a:stretch/>
        </p:blipFill>
        <p:spPr>
          <a:xfrm>
            <a:off x="7183100" y="2699525"/>
            <a:ext cx="4597124" cy="4158476"/>
          </a:xfrm>
          <a:prstGeom prst="rect">
            <a:avLst/>
          </a:prstGeom>
          <a:noFill/>
          <a:ln>
            <a:noFill/>
          </a:ln>
        </p:spPr>
      </p:pic>
      <p:sp>
        <p:nvSpPr>
          <p:cNvPr id="142" name="Google Shape;142;g3308b6839fe_2_0"/>
          <p:cNvSpPr/>
          <p:nvPr/>
        </p:nvSpPr>
        <p:spPr>
          <a:xfrm>
            <a:off x="779500" y="1147500"/>
            <a:ext cx="2109600" cy="253200"/>
          </a:xfrm>
          <a:prstGeom prst="rect">
            <a:avLst/>
          </a:prstGeom>
          <a:solidFill>
            <a:srgbClr val="212D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3" name="Google Shape;143;g3308b6839fe_2_0"/>
          <p:cNvSpPr/>
          <p:nvPr/>
        </p:nvSpPr>
        <p:spPr>
          <a:xfrm>
            <a:off x="779500" y="1147494"/>
            <a:ext cx="1892100" cy="253200"/>
          </a:xfrm>
          <a:prstGeom prst="rect">
            <a:avLst/>
          </a:prstGeom>
          <a:solidFill>
            <a:srgbClr val="212D6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4" name="Google Shape;144;g3308b6839fe_2_0"/>
          <p:cNvPicPr preferRelativeResize="0"/>
          <p:nvPr/>
        </p:nvPicPr>
        <p:blipFill rotWithShape="1">
          <a:blip r:embed="rId4">
            <a:alphaModFix/>
          </a:blip>
          <a:srcRect l="-3069" r="14877" b="901"/>
          <a:stretch/>
        </p:blipFill>
        <p:spPr>
          <a:xfrm>
            <a:off x="6096025" y="0"/>
            <a:ext cx="6112600" cy="6858000"/>
          </a:xfrm>
          <a:prstGeom prst="rect">
            <a:avLst/>
          </a:prstGeom>
          <a:noFill/>
          <a:ln>
            <a:noFill/>
          </a:ln>
        </p:spPr>
      </p:pic>
      <p:sp>
        <p:nvSpPr>
          <p:cNvPr id="145" name="Google Shape;145;g3308b6839fe_2_0"/>
          <p:cNvSpPr txBox="1">
            <a:spLocks noGrp="1"/>
          </p:cNvSpPr>
          <p:nvPr>
            <p:ph type="subTitle" idx="1"/>
          </p:nvPr>
        </p:nvSpPr>
        <p:spPr>
          <a:xfrm>
            <a:off x="697141" y="4851125"/>
            <a:ext cx="5009100" cy="1356300"/>
          </a:xfrm>
          <a:prstGeom prst="rect">
            <a:avLst/>
          </a:prstGeom>
          <a:noFill/>
          <a:ln>
            <a:noFill/>
          </a:ln>
        </p:spPr>
        <p:txBody>
          <a:bodyPr spcFirstLastPara="1" wrap="square" lIns="91425" tIns="45700" rIns="91425" bIns="45700" anchor="t" anchorCtr="0">
            <a:normAutofit fontScale="85000" lnSpcReduction="20000"/>
          </a:bodyPr>
          <a:lstStyle/>
          <a:p>
            <a:pPr marL="0" lvl="0" indent="0" algn="ctr" rtl="0">
              <a:lnSpc>
                <a:spcPct val="100000"/>
              </a:lnSpc>
              <a:spcBef>
                <a:spcPts val="0"/>
              </a:spcBef>
              <a:spcAft>
                <a:spcPts val="0"/>
              </a:spcAft>
              <a:buClr>
                <a:srgbClr val="0F151C"/>
              </a:buClr>
              <a:buSzPct val="100000"/>
              <a:buFont typeface="Arial"/>
              <a:buNone/>
            </a:pPr>
            <a:r>
              <a:rPr lang="en-US" b="1"/>
              <a:t>Respect for All is our system-wide response to bullying and harassment. We are committed to keeping our schools safe, supportive, and free from discrimination.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g32f6859cfd2_2_53"/>
          <p:cNvSpPr/>
          <p:nvPr/>
        </p:nvSpPr>
        <p:spPr>
          <a:xfrm>
            <a:off x="0" y="0"/>
            <a:ext cx="12192000" cy="15273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6" name="Google Shape;236;g32f6859cfd2_2_53"/>
          <p:cNvSpPr txBox="1">
            <a:spLocks noGrp="1"/>
          </p:cNvSpPr>
          <p:nvPr>
            <p:ph type="title"/>
          </p:nvPr>
        </p:nvSpPr>
        <p:spPr>
          <a:xfrm>
            <a:off x="175100" y="81350"/>
            <a:ext cx="11566200" cy="1346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Font typeface="Arial"/>
              <a:buNone/>
            </a:pPr>
            <a:r>
              <a:rPr lang="en-US" sz="3000">
                <a:solidFill>
                  <a:schemeClr val="dk2"/>
                </a:solidFill>
              </a:rPr>
              <a:t>How can I get assistance if I need more help than what the school is providing?</a:t>
            </a:r>
            <a:endParaRPr>
              <a:solidFill>
                <a:schemeClr val="dk2"/>
              </a:solidFill>
            </a:endParaRPr>
          </a:p>
        </p:txBody>
      </p:sp>
      <p:sp>
        <p:nvSpPr>
          <p:cNvPr id="237" name="Google Shape;237;g32f6859cfd2_2_53"/>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238" name="Google Shape;238;g32f6859cfd2_2_53"/>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10</a:t>
            </a:fld>
            <a:endParaRPr/>
          </a:p>
        </p:txBody>
      </p:sp>
      <p:sp>
        <p:nvSpPr>
          <p:cNvPr id="239" name="Google Shape;239;g32f6859cfd2_2_53"/>
          <p:cNvSpPr txBox="1">
            <a:spLocks noGrp="1"/>
          </p:cNvSpPr>
          <p:nvPr>
            <p:ph type="body" idx="2"/>
          </p:nvPr>
        </p:nvSpPr>
        <p:spPr>
          <a:xfrm>
            <a:off x="87550" y="1608650"/>
            <a:ext cx="11887200" cy="4521000"/>
          </a:xfrm>
          <a:prstGeom prst="rect">
            <a:avLst/>
          </a:prstGeom>
          <a:noFill/>
          <a:ln>
            <a:noFill/>
          </a:ln>
        </p:spPr>
        <p:txBody>
          <a:bodyPr spcFirstLastPara="1" wrap="square" lIns="91425" tIns="45700" rIns="91425" bIns="45700" anchor="t" anchorCtr="0">
            <a:noAutofit/>
          </a:bodyPr>
          <a:lstStyle/>
          <a:p>
            <a:pPr marL="0" lvl="0" indent="0" algn="l" rtl="0">
              <a:spcBef>
                <a:spcPts val="1320"/>
              </a:spcBef>
              <a:spcAft>
                <a:spcPts val="0"/>
              </a:spcAft>
              <a:buNone/>
            </a:pPr>
            <a:r>
              <a:rPr lang="en-US" sz="2100">
                <a:solidFill>
                  <a:srgbClr val="0F151C"/>
                </a:solidFill>
              </a:rPr>
              <a:t>If you need more assistance than what your school is providing, you can do any of the following:</a:t>
            </a:r>
            <a:endParaRPr sz="2100">
              <a:solidFill>
                <a:srgbClr val="0F151C"/>
              </a:solidFill>
            </a:endParaRPr>
          </a:p>
          <a:p>
            <a:pPr marL="342900" lvl="0" indent="-336550" algn="l" rtl="0">
              <a:spcBef>
                <a:spcPts val="1320"/>
              </a:spcBef>
              <a:spcAft>
                <a:spcPts val="0"/>
              </a:spcAft>
              <a:buClr>
                <a:srgbClr val="0F151C"/>
              </a:buClr>
              <a:buSzPts val="2100"/>
              <a:buChar char="•"/>
            </a:pPr>
            <a:r>
              <a:rPr lang="en-US" sz="2100" b="0">
                <a:solidFill>
                  <a:srgbClr val="0F151C"/>
                </a:solidFill>
              </a:rPr>
              <a:t>Submit a </a:t>
            </a:r>
            <a:r>
              <a:rPr lang="en-US" sz="2100" b="0" u="sng">
                <a:solidFill>
                  <a:schemeClr val="hlink"/>
                </a:solidFill>
                <a:hlinkClick r:id="rId3"/>
              </a:rPr>
              <a:t>complaint requesting additional help </a:t>
            </a:r>
            <a:endParaRPr sz="2100" b="0">
              <a:solidFill>
                <a:srgbClr val="0F151C"/>
              </a:solidFill>
            </a:endParaRPr>
          </a:p>
          <a:p>
            <a:pPr marL="342900" lvl="0" indent="-336550" algn="l" rtl="0">
              <a:spcBef>
                <a:spcPts val="1320"/>
              </a:spcBef>
              <a:spcAft>
                <a:spcPts val="0"/>
              </a:spcAft>
              <a:buClr>
                <a:srgbClr val="0F151C"/>
              </a:buClr>
              <a:buSzPts val="2100"/>
              <a:buChar char="•"/>
            </a:pPr>
            <a:r>
              <a:rPr lang="en-US" sz="2100" b="0">
                <a:solidFill>
                  <a:srgbClr val="0F151C"/>
                </a:solidFill>
              </a:rPr>
              <a:t>Talk to a staff member at the school who you feel comfortable with </a:t>
            </a:r>
            <a:endParaRPr sz="2100" b="0">
              <a:solidFill>
                <a:srgbClr val="0F151C"/>
              </a:solidFill>
            </a:endParaRPr>
          </a:p>
          <a:p>
            <a:pPr marL="342900" lvl="0" indent="-336550" algn="l" rtl="0">
              <a:spcBef>
                <a:spcPts val="1320"/>
              </a:spcBef>
              <a:spcAft>
                <a:spcPts val="0"/>
              </a:spcAft>
              <a:buClr>
                <a:srgbClr val="0F151C"/>
              </a:buClr>
              <a:buSzPts val="2100"/>
              <a:buChar char="•"/>
            </a:pPr>
            <a:r>
              <a:rPr lang="en-US" sz="2100" b="0">
                <a:solidFill>
                  <a:srgbClr val="0F151C"/>
                </a:solidFill>
              </a:rPr>
              <a:t>Contact Respect For All by calling 718-935-2288, or emailing </a:t>
            </a:r>
            <a:r>
              <a:rPr lang="en-US" sz="2100" b="0" u="sng">
                <a:solidFill>
                  <a:schemeClr val="hlink"/>
                </a:solidFill>
                <a:hlinkClick r:id="rId4"/>
              </a:rPr>
              <a:t>RespectforAll@schools.nyc.gov</a:t>
            </a:r>
            <a:r>
              <a:rPr lang="en-US" sz="2100" b="0">
                <a:solidFill>
                  <a:srgbClr val="0F151C"/>
                </a:solidFill>
              </a:rPr>
              <a:t>  </a:t>
            </a:r>
            <a:endParaRPr sz="2100" b="0">
              <a:solidFill>
                <a:srgbClr val="0F151C"/>
              </a:solidFill>
            </a:endParaRPr>
          </a:p>
          <a:p>
            <a:pPr marL="342900" lvl="0" indent="-336550" algn="l" rtl="0">
              <a:spcBef>
                <a:spcPts val="1320"/>
              </a:spcBef>
              <a:spcAft>
                <a:spcPts val="0"/>
              </a:spcAft>
              <a:buClr>
                <a:srgbClr val="0F151C"/>
              </a:buClr>
              <a:buSzPts val="2100"/>
              <a:buChar char="•"/>
            </a:pPr>
            <a:r>
              <a:rPr lang="en-US" sz="2100" b="0">
                <a:solidFill>
                  <a:srgbClr val="0F151C"/>
                </a:solidFill>
              </a:rPr>
              <a:t>Complete the </a:t>
            </a:r>
            <a:r>
              <a:rPr lang="en-US" sz="2100" b="0" u="sng">
                <a:solidFill>
                  <a:schemeClr val="hlink"/>
                </a:solidFill>
                <a:hlinkClick r:id="rId5"/>
              </a:rPr>
              <a:t>Escalation Staff Assistance Request Form</a:t>
            </a:r>
            <a:r>
              <a:rPr lang="en-US" sz="2100" b="0">
                <a:solidFill>
                  <a:srgbClr val="0F151C"/>
                </a:solidFill>
              </a:rPr>
              <a:t> and email it to the Family Support Coordinator for the superintendent that oversees your school</a:t>
            </a:r>
            <a:endParaRPr sz="2100" b="0">
              <a:solidFill>
                <a:srgbClr val="0F151C"/>
              </a:solidFill>
            </a:endParaRPr>
          </a:p>
          <a:p>
            <a:pPr marL="342900" lvl="0" indent="-336550" algn="l" rtl="0">
              <a:spcBef>
                <a:spcPts val="1320"/>
              </a:spcBef>
              <a:spcAft>
                <a:spcPts val="0"/>
              </a:spcAft>
              <a:buClr>
                <a:srgbClr val="0F151C"/>
              </a:buClr>
              <a:buSzPts val="2100"/>
              <a:buChar char="•"/>
            </a:pPr>
            <a:r>
              <a:rPr lang="en-US" sz="2100" b="0">
                <a:solidFill>
                  <a:srgbClr val="0F151C"/>
                </a:solidFill>
              </a:rPr>
              <a:t>Contact the </a:t>
            </a:r>
            <a:r>
              <a:rPr lang="en-US" sz="2100" b="0" u="sng">
                <a:solidFill>
                  <a:schemeClr val="hlink"/>
                </a:solidFill>
                <a:hlinkClick r:id="rId6"/>
              </a:rPr>
              <a:t>Family Support Coordinator</a:t>
            </a:r>
            <a:r>
              <a:rPr lang="en-US" sz="2100" b="0">
                <a:solidFill>
                  <a:srgbClr val="0F151C"/>
                </a:solidFill>
              </a:rPr>
              <a:t> at the superintendent’s office</a:t>
            </a:r>
            <a:endParaRPr sz="1900" b="0">
              <a:solidFill>
                <a:srgbClr val="0F151C"/>
              </a:solidFill>
            </a:endParaRPr>
          </a:p>
          <a:p>
            <a:pPr marL="342900" lvl="0" indent="-342900" algn="l" rtl="0">
              <a:lnSpc>
                <a:spcPct val="80000"/>
              </a:lnSpc>
              <a:spcBef>
                <a:spcPts val="825"/>
              </a:spcBef>
              <a:spcAft>
                <a:spcPts val="0"/>
              </a:spcAft>
              <a:buClr>
                <a:schemeClr val="dk1"/>
              </a:buClr>
              <a:buNone/>
            </a:pPr>
            <a:endParaRPr sz="1400" b="0">
              <a:solidFill>
                <a:srgbClr val="0F151C"/>
              </a:solidFill>
            </a:endParaRPr>
          </a:p>
          <a:p>
            <a:pPr marL="0" lvl="0" indent="0" algn="l" rtl="0">
              <a:lnSpc>
                <a:spcPct val="90000"/>
              </a:lnSpc>
              <a:spcBef>
                <a:spcPts val="0"/>
              </a:spcBef>
              <a:spcAft>
                <a:spcPts val="0"/>
              </a:spcAft>
              <a:buClr>
                <a:srgbClr val="000000"/>
              </a:buClr>
              <a:buSzPts val="550"/>
              <a:buNone/>
            </a:pPr>
            <a:endParaRPr sz="1400" b="0">
              <a:solidFill>
                <a:srgbClr val="000000"/>
              </a:solidFill>
            </a:endParaRPr>
          </a:p>
        </p:txBody>
      </p:sp>
      <p:sp>
        <p:nvSpPr>
          <p:cNvPr id="240" name="Google Shape;240;g32f6859cfd2_2_53"/>
          <p:cNvSpPr/>
          <p:nvPr/>
        </p:nvSpPr>
        <p:spPr>
          <a:xfrm>
            <a:off x="624689" y="6310265"/>
            <a:ext cx="1484768" cy="243500"/>
          </a:xfrm>
          <a:prstGeom prst="flowChartProcess">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32f6859cfd2_2_74"/>
          <p:cNvSpPr/>
          <p:nvPr/>
        </p:nvSpPr>
        <p:spPr>
          <a:xfrm>
            <a:off x="0" y="0"/>
            <a:ext cx="12192000" cy="15273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Calibri"/>
              <a:ea typeface="Calibri"/>
              <a:cs typeface="Calibri"/>
              <a:sym typeface="Calibri"/>
            </a:endParaRPr>
          </a:p>
        </p:txBody>
      </p:sp>
      <p:sp>
        <p:nvSpPr>
          <p:cNvPr id="246" name="Google Shape;246;g32f6859cfd2_2_74"/>
          <p:cNvSpPr txBox="1">
            <a:spLocks noGrp="1"/>
          </p:cNvSpPr>
          <p:nvPr>
            <p:ph type="title"/>
          </p:nvPr>
        </p:nvSpPr>
        <p:spPr>
          <a:xfrm>
            <a:off x="0" y="180600"/>
            <a:ext cx="11566200" cy="1346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Font typeface="Arial"/>
              <a:buNone/>
            </a:pPr>
            <a:r>
              <a:rPr lang="en-US" sz="3600" u="sng">
                <a:solidFill>
                  <a:schemeClr val="hlink"/>
                </a:solidFill>
                <a:hlinkClick r:id="rId3"/>
              </a:rPr>
              <a:t>Request for Escalation Assistance Form</a:t>
            </a:r>
            <a:endParaRPr sz="5000">
              <a:solidFill>
                <a:schemeClr val="dk2"/>
              </a:solidFill>
            </a:endParaRPr>
          </a:p>
        </p:txBody>
      </p:sp>
      <p:sp>
        <p:nvSpPr>
          <p:cNvPr id="247" name="Google Shape;247;g32f6859cfd2_2_74"/>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248" name="Google Shape;248;g32f6859cfd2_2_74"/>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11</a:t>
            </a:fld>
            <a:endParaRPr/>
          </a:p>
        </p:txBody>
      </p:sp>
      <p:sp>
        <p:nvSpPr>
          <p:cNvPr id="249" name="Google Shape;249;g32f6859cfd2_2_74"/>
          <p:cNvSpPr/>
          <p:nvPr/>
        </p:nvSpPr>
        <p:spPr>
          <a:xfrm>
            <a:off x="624689" y="6310265"/>
            <a:ext cx="1484768" cy="243500"/>
          </a:xfrm>
          <a:prstGeom prst="flowChartProcess">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250" name="Google Shape;250;g32f6859cfd2_2_74"/>
          <p:cNvPicPr preferRelativeResize="0"/>
          <p:nvPr/>
        </p:nvPicPr>
        <p:blipFill rotWithShape="1">
          <a:blip r:embed="rId4">
            <a:alphaModFix/>
          </a:blip>
          <a:srcRect/>
          <a:stretch/>
        </p:blipFill>
        <p:spPr>
          <a:xfrm>
            <a:off x="6089500" y="1897125"/>
            <a:ext cx="4939551" cy="4085200"/>
          </a:xfrm>
          <a:prstGeom prst="rect">
            <a:avLst/>
          </a:prstGeom>
          <a:noFill/>
          <a:ln w="19050" cap="flat" cmpd="sng">
            <a:solidFill>
              <a:srgbClr val="000000"/>
            </a:solidFill>
            <a:prstDash val="solid"/>
            <a:round/>
            <a:headEnd type="none" w="sm" len="sm"/>
            <a:tailEnd type="none" w="sm" len="sm"/>
          </a:ln>
        </p:spPr>
      </p:pic>
      <p:sp>
        <p:nvSpPr>
          <p:cNvPr id="251" name="Google Shape;251;g32f6859cfd2_2_74"/>
          <p:cNvSpPr txBox="1"/>
          <p:nvPr/>
        </p:nvSpPr>
        <p:spPr>
          <a:xfrm>
            <a:off x="186675" y="1965550"/>
            <a:ext cx="5639700" cy="2055000"/>
          </a:xfrm>
          <a:prstGeom prst="rect">
            <a:avLst/>
          </a:prstGeom>
          <a:noFill/>
          <a:ln>
            <a:noFill/>
          </a:ln>
        </p:spPr>
        <p:txBody>
          <a:bodyPr spcFirstLastPara="1" wrap="square" lIns="91425" tIns="91425" rIns="91425" bIns="91425" anchor="t" anchorCtr="0">
            <a:spAutoFit/>
          </a:bodyPr>
          <a:lstStyle/>
          <a:p>
            <a:pPr marL="342900" lvl="0" indent="-342900" algn="l" rtl="0">
              <a:spcBef>
                <a:spcPts val="0"/>
              </a:spcBef>
              <a:spcAft>
                <a:spcPts val="0"/>
              </a:spcAft>
              <a:buNone/>
            </a:pPr>
            <a:r>
              <a:rPr lang="en-US" sz="2025">
                <a:solidFill>
                  <a:srgbClr val="0F151C"/>
                </a:solidFill>
              </a:rPr>
              <a:t>Please complete the form and email it to the</a:t>
            </a:r>
            <a:endParaRPr sz="2025">
              <a:solidFill>
                <a:srgbClr val="0F151C"/>
              </a:solidFill>
            </a:endParaRPr>
          </a:p>
          <a:p>
            <a:pPr marL="342900" lvl="0" indent="-342900" algn="l" rtl="0">
              <a:spcBef>
                <a:spcPts val="0"/>
              </a:spcBef>
              <a:spcAft>
                <a:spcPts val="0"/>
              </a:spcAft>
              <a:buNone/>
            </a:pPr>
            <a:r>
              <a:rPr lang="en-US" sz="2025">
                <a:solidFill>
                  <a:srgbClr val="0F151C"/>
                </a:solidFill>
              </a:rPr>
              <a:t>Family Support Coordinator for the</a:t>
            </a:r>
            <a:endParaRPr sz="2025">
              <a:solidFill>
                <a:srgbClr val="0F151C"/>
              </a:solidFill>
            </a:endParaRPr>
          </a:p>
          <a:p>
            <a:pPr marL="342900" lvl="0" indent="-342900" algn="l" rtl="0">
              <a:spcBef>
                <a:spcPts val="0"/>
              </a:spcBef>
              <a:spcAft>
                <a:spcPts val="0"/>
              </a:spcAft>
              <a:buNone/>
            </a:pPr>
            <a:r>
              <a:rPr lang="en-US" sz="2025">
                <a:solidFill>
                  <a:srgbClr val="0F151C"/>
                </a:solidFill>
              </a:rPr>
              <a:t>superintendent that oversees your school. The</a:t>
            </a:r>
            <a:endParaRPr sz="2025">
              <a:solidFill>
                <a:srgbClr val="0F151C"/>
              </a:solidFill>
            </a:endParaRPr>
          </a:p>
          <a:p>
            <a:pPr marL="342900" lvl="0" indent="-342900" algn="l" rtl="0">
              <a:spcBef>
                <a:spcPts val="0"/>
              </a:spcBef>
              <a:spcAft>
                <a:spcPts val="0"/>
              </a:spcAft>
              <a:buNone/>
            </a:pPr>
            <a:r>
              <a:rPr lang="en-US" sz="2025">
                <a:solidFill>
                  <a:srgbClr val="0F151C"/>
                </a:solidFill>
              </a:rPr>
              <a:t>list of superintendents and their Family </a:t>
            </a:r>
            <a:endParaRPr sz="2025">
              <a:solidFill>
                <a:srgbClr val="0F151C"/>
              </a:solidFill>
            </a:endParaRPr>
          </a:p>
          <a:p>
            <a:pPr marL="342900" lvl="0" indent="-342900" algn="l" rtl="0">
              <a:spcBef>
                <a:spcPts val="0"/>
              </a:spcBef>
              <a:spcAft>
                <a:spcPts val="0"/>
              </a:spcAft>
              <a:buNone/>
            </a:pPr>
            <a:r>
              <a:rPr lang="en-US" sz="2025">
                <a:solidFill>
                  <a:srgbClr val="0F151C"/>
                </a:solidFill>
              </a:rPr>
              <a:t>Support Coordinators can be found on</a:t>
            </a:r>
            <a:endParaRPr sz="2025">
              <a:solidFill>
                <a:srgbClr val="0F151C"/>
              </a:solidFill>
            </a:endParaRPr>
          </a:p>
          <a:p>
            <a:pPr marL="342900" lvl="0" indent="-342900" algn="l" rtl="0">
              <a:spcBef>
                <a:spcPts val="0"/>
              </a:spcBef>
              <a:spcAft>
                <a:spcPts val="0"/>
              </a:spcAft>
              <a:buNone/>
            </a:pPr>
            <a:r>
              <a:rPr lang="en-US" sz="2025">
                <a:solidFill>
                  <a:srgbClr val="0F151C"/>
                </a:solidFill>
              </a:rPr>
              <a:t>the </a:t>
            </a:r>
            <a:r>
              <a:rPr lang="en-US" sz="2025" u="sng">
                <a:solidFill>
                  <a:srgbClr val="5BADFF"/>
                </a:solidFill>
                <a:hlinkClick r:id="rId5">
                  <a:extLst>
                    <a:ext uri="{A12FA001-AC4F-418D-AE19-62706E023703}">
                      <ahyp:hlinkClr xmlns:ahyp="http://schemas.microsoft.com/office/drawing/2018/hyperlinkcolor" val="tx"/>
                    </a:ext>
                  </a:extLst>
                </a:hlinkClick>
              </a:rPr>
              <a:t>Superintendents page</a:t>
            </a:r>
            <a:r>
              <a:rPr lang="en-US" sz="2025">
                <a:solidFill>
                  <a:srgbClr val="0F151C"/>
                </a:solidFill>
              </a:rPr>
              <a:t> of the DOE website.</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g32f6859cfd2_2_91"/>
          <p:cNvSpPr/>
          <p:nvPr/>
        </p:nvSpPr>
        <p:spPr>
          <a:xfrm>
            <a:off x="0" y="0"/>
            <a:ext cx="12192000" cy="15273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57" name="Google Shape;257;g32f6859cfd2_2_91"/>
          <p:cNvSpPr txBox="1">
            <a:spLocks noGrp="1"/>
          </p:cNvSpPr>
          <p:nvPr>
            <p:ph type="title"/>
          </p:nvPr>
        </p:nvSpPr>
        <p:spPr>
          <a:xfrm>
            <a:off x="175100" y="81350"/>
            <a:ext cx="11566200" cy="1346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Font typeface="Arial"/>
              <a:buNone/>
            </a:pPr>
            <a:r>
              <a:rPr lang="en-US" sz="3000">
                <a:solidFill>
                  <a:schemeClr val="dk2"/>
                </a:solidFill>
              </a:rPr>
              <a:t>Is a complaint confidential?</a:t>
            </a:r>
            <a:endParaRPr>
              <a:solidFill>
                <a:schemeClr val="dk2"/>
              </a:solidFill>
            </a:endParaRPr>
          </a:p>
        </p:txBody>
      </p:sp>
      <p:sp>
        <p:nvSpPr>
          <p:cNvPr id="258" name="Google Shape;258;g32f6859cfd2_2_91"/>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259" name="Google Shape;259;g32f6859cfd2_2_91"/>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12</a:t>
            </a:fld>
            <a:endParaRPr/>
          </a:p>
        </p:txBody>
      </p:sp>
      <p:sp>
        <p:nvSpPr>
          <p:cNvPr id="260" name="Google Shape;260;g32f6859cfd2_2_91"/>
          <p:cNvSpPr txBox="1">
            <a:spLocks noGrp="1"/>
          </p:cNvSpPr>
          <p:nvPr>
            <p:ph type="body" idx="2"/>
          </p:nvPr>
        </p:nvSpPr>
        <p:spPr>
          <a:xfrm>
            <a:off x="353700" y="1608650"/>
            <a:ext cx="11621100" cy="4521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None/>
            </a:pPr>
            <a:r>
              <a:rPr lang="en-US" sz="2200" b="0">
                <a:solidFill>
                  <a:srgbClr val="0F151C"/>
                </a:solidFill>
              </a:rPr>
              <a:t>Your school knows your report is sensitive, and will make every effort to: </a:t>
            </a:r>
            <a:endParaRPr sz="2200" b="0">
              <a:solidFill>
                <a:srgbClr val="0F151C"/>
              </a:solidFill>
            </a:endParaRPr>
          </a:p>
          <a:p>
            <a:pPr marL="342900" lvl="0" indent="-342900" algn="l" rtl="0">
              <a:spcBef>
                <a:spcPts val="1320"/>
              </a:spcBef>
              <a:spcAft>
                <a:spcPts val="0"/>
              </a:spcAft>
              <a:buClr>
                <a:srgbClr val="0F151C"/>
              </a:buClr>
              <a:buSzPts val="2200"/>
              <a:buChar char="•"/>
            </a:pPr>
            <a:r>
              <a:rPr lang="en-US" sz="2200" b="0">
                <a:solidFill>
                  <a:srgbClr val="0F151C"/>
                </a:solidFill>
              </a:rPr>
              <a:t>keep reports confidential as much as possible </a:t>
            </a:r>
            <a:endParaRPr sz="2200" b="0">
              <a:solidFill>
                <a:srgbClr val="0F151C"/>
              </a:solidFill>
            </a:endParaRPr>
          </a:p>
          <a:p>
            <a:pPr marL="342900" lvl="0" indent="-342900" algn="l" rtl="0">
              <a:spcBef>
                <a:spcPts val="1320"/>
              </a:spcBef>
              <a:spcAft>
                <a:spcPts val="0"/>
              </a:spcAft>
              <a:buClr>
                <a:srgbClr val="0F151C"/>
              </a:buClr>
              <a:buSzPts val="2200"/>
              <a:buChar char="•"/>
            </a:pPr>
            <a:r>
              <a:rPr lang="en-US" sz="2200" b="0">
                <a:solidFill>
                  <a:srgbClr val="0F151C"/>
                </a:solidFill>
              </a:rPr>
              <a:t>share information only when needed to investigate or keep students safe </a:t>
            </a:r>
            <a:endParaRPr sz="2200" b="0">
              <a:solidFill>
                <a:srgbClr val="0F151C"/>
              </a:solidFill>
            </a:endParaRPr>
          </a:p>
          <a:p>
            <a:pPr marL="0" lvl="0" indent="0" algn="l" rtl="0">
              <a:spcBef>
                <a:spcPts val="1320"/>
              </a:spcBef>
              <a:spcAft>
                <a:spcPts val="0"/>
              </a:spcAft>
              <a:buNone/>
            </a:pPr>
            <a:r>
              <a:rPr lang="en-US" sz="2200" b="0">
                <a:solidFill>
                  <a:srgbClr val="0F151C"/>
                </a:solidFill>
              </a:rPr>
              <a:t>Parents are told about incidents involving their child. Students should talk to their schools if they have concerns about notifying their parent. Schools can help work with the student and parent and provide support. </a:t>
            </a:r>
            <a:endParaRPr sz="2200" b="0">
              <a:solidFill>
                <a:srgbClr val="0F151C"/>
              </a:solidFill>
            </a:endParaRPr>
          </a:p>
          <a:p>
            <a:pPr marL="0" lvl="0" indent="0" algn="l" rtl="0">
              <a:spcBef>
                <a:spcPts val="1320"/>
              </a:spcBef>
              <a:spcAft>
                <a:spcPts val="0"/>
              </a:spcAft>
              <a:buNone/>
            </a:pPr>
            <a:r>
              <a:rPr lang="en-US" sz="2200" b="0">
                <a:solidFill>
                  <a:srgbClr val="0F151C"/>
                </a:solidFill>
              </a:rPr>
              <a:t>If the report involves a crime, the school must notify the NYPD.</a:t>
            </a:r>
            <a:endParaRPr sz="2100" b="0">
              <a:solidFill>
                <a:srgbClr val="0F151C"/>
              </a:solidFill>
            </a:endParaRPr>
          </a:p>
          <a:p>
            <a:pPr marL="342900" lvl="0" indent="-342900" algn="l" rtl="0">
              <a:lnSpc>
                <a:spcPct val="80000"/>
              </a:lnSpc>
              <a:spcBef>
                <a:spcPts val="825"/>
              </a:spcBef>
              <a:spcAft>
                <a:spcPts val="0"/>
              </a:spcAft>
              <a:buClr>
                <a:schemeClr val="dk1"/>
              </a:buClr>
              <a:buNone/>
            </a:pPr>
            <a:endParaRPr sz="1400" b="0">
              <a:solidFill>
                <a:srgbClr val="0F151C"/>
              </a:solidFill>
            </a:endParaRPr>
          </a:p>
          <a:p>
            <a:pPr marL="0" lvl="0" indent="0" algn="l" rtl="0">
              <a:lnSpc>
                <a:spcPct val="90000"/>
              </a:lnSpc>
              <a:spcBef>
                <a:spcPts val="0"/>
              </a:spcBef>
              <a:spcAft>
                <a:spcPts val="0"/>
              </a:spcAft>
              <a:buClr>
                <a:srgbClr val="000000"/>
              </a:buClr>
              <a:buSzPts val="550"/>
              <a:buNone/>
            </a:pPr>
            <a:endParaRPr sz="1400" b="0">
              <a:solidFill>
                <a:srgbClr val="000000"/>
              </a:solidFill>
            </a:endParaRPr>
          </a:p>
        </p:txBody>
      </p:sp>
      <p:sp>
        <p:nvSpPr>
          <p:cNvPr id="261" name="Google Shape;261;g32f6859cfd2_2_91"/>
          <p:cNvSpPr/>
          <p:nvPr/>
        </p:nvSpPr>
        <p:spPr>
          <a:xfrm>
            <a:off x="624689" y="6310265"/>
            <a:ext cx="1484768" cy="243500"/>
          </a:xfrm>
          <a:prstGeom prst="flowChartProcess">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3308b6839fe_2_429"/>
          <p:cNvSpPr/>
          <p:nvPr/>
        </p:nvSpPr>
        <p:spPr>
          <a:xfrm>
            <a:off x="0" y="0"/>
            <a:ext cx="12192000" cy="15273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7" name="Google Shape;267;g3308b6839fe_2_429"/>
          <p:cNvSpPr txBox="1">
            <a:spLocks noGrp="1"/>
          </p:cNvSpPr>
          <p:nvPr>
            <p:ph type="title"/>
          </p:nvPr>
        </p:nvSpPr>
        <p:spPr>
          <a:xfrm>
            <a:off x="175100" y="81350"/>
            <a:ext cx="11566200" cy="1346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Font typeface="Arial"/>
              <a:buNone/>
            </a:pPr>
            <a:r>
              <a:rPr lang="en-US" sz="2800" u="sng">
                <a:solidFill>
                  <a:schemeClr val="hlink"/>
                </a:solidFill>
                <a:latin typeface="Roboto"/>
                <a:ea typeface="Roboto"/>
                <a:cs typeface="Roboto"/>
                <a:sym typeface="Roboto"/>
                <a:hlinkClick r:id="rId3"/>
              </a:rPr>
              <a:t>Student-to-Student Discrimination, Sexual and Other Harassment, Intimidation, Bullying FAQ</a:t>
            </a:r>
            <a:r>
              <a:rPr lang="en-US" sz="2200" b="0">
                <a:solidFill>
                  <a:schemeClr val="lt1"/>
                </a:solidFill>
                <a:latin typeface="Roboto"/>
                <a:ea typeface="Roboto"/>
                <a:cs typeface="Roboto"/>
                <a:sym typeface="Roboto"/>
              </a:rPr>
              <a:t> </a:t>
            </a:r>
            <a:endParaRPr>
              <a:solidFill>
                <a:schemeClr val="dk2"/>
              </a:solidFill>
            </a:endParaRPr>
          </a:p>
        </p:txBody>
      </p:sp>
      <p:sp>
        <p:nvSpPr>
          <p:cNvPr id="268" name="Google Shape;268;g3308b6839fe_2_429"/>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269" name="Google Shape;269;g3308b6839fe_2_429"/>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13</a:t>
            </a:fld>
            <a:endParaRPr/>
          </a:p>
        </p:txBody>
      </p:sp>
      <p:sp>
        <p:nvSpPr>
          <p:cNvPr id="270" name="Google Shape;270;g3308b6839fe_2_429"/>
          <p:cNvSpPr txBox="1">
            <a:spLocks noGrp="1"/>
          </p:cNvSpPr>
          <p:nvPr>
            <p:ph type="body" idx="2"/>
          </p:nvPr>
        </p:nvSpPr>
        <p:spPr>
          <a:xfrm>
            <a:off x="353700" y="1608650"/>
            <a:ext cx="6966000" cy="45210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None/>
            </a:pPr>
            <a:r>
              <a:rPr lang="en-US" sz="2200" b="0">
                <a:solidFill>
                  <a:srgbClr val="333333"/>
                </a:solidFill>
                <a:highlight>
                  <a:srgbClr val="FFFFFF"/>
                </a:highlight>
                <a:latin typeface="Roboto"/>
                <a:ea typeface="Roboto"/>
                <a:cs typeface="Roboto"/>
                <a:sym typeface="Roboto"/>
              </a:rPr>
              <a:t>This </a:t>
            </a:r>
            <a:r>
              <a:rPr lang="en-US" sz="2200" u="sng">
                <a:solidFill>
                  <a:schemeClr val="accent1"/>
                </a:solidFill>
                <a:highlight>
                  <a:srgbClr val="FFFFFF"/>
                </a:highlight>
                <a:latin typeface="Roboto"/>
                <a:ea typeface="Roboto"/>
                <a:cs typeface="Roboto"/>
                <a:sym typeface="Roboto"/>
                <a:hlinkClick r:id="rId4">
                  <a:extLst>
                    <a:ext uri="{A12FA001-AC4F-418D-AE19-62706E023703}">
                      <ahyp:hlinkClr xmlns:ahyp="http://schemas.microsoft.com/office/drawing/2018/hyperlinkcolor" val="tx"/>
                    </a:ext>
                  </a:extLst>
                </a:hlinkClick>
              </a:rPr>
              <a:t>Frequently Asked Questions</a:t>
            </a:r>
            <a:r>
              <a:rPr lang="en-US" sz="2200">
                <a:solidFill>
                  <a:schemeClr val="accent1"/>
                </a:solidFill>
                <a:highlight>
                  <a:srgbClr val="FFFFFF"/>
                </a:highlight>
                <a:latin typeface="Roboto"/>
                <a:ea typeface="Roboto"/>
                <a:cs typeface="Roboto"/>
                <a:sym typeface="Roboto"/>
              </a:rPr>
              <a:t> </a:t>
            </a:r>
            <a:r>
              <a:rPr lang="en-US" sz="2200" b="0">
                <a:solidFill>
                  <a:srgbClr val="333333"/>
                </a:solidFill>
                <a:highlight>
                  <a:srgbClr val="FFFFFF"/>
                </a:highlight>
                <a:latin typeface="Roboto"/>
                <a:ea typeface="Roboto"/>
                <a:cs typeface="Roboto"/>
                <a:sym typeface="Roboto"/>
              </a:rPr>
              <a:t>and </a:t>
            </a:r>
            <a:r>
              <a:rPr lang="en-US" sz="2200" u="sng">
                <a:solidFill>
                  <a:schemeClr val="accent1"/>
                </a:solidFill>
                <a:highlight>
                  <a:srgbClr val="FFFFFF"/>
                </a:highlight>
                <a:latin typeface="Roboto"/>
                <a:ea typeface="Roboto"/>
                <a:cs typeface="Roboto"/>
                <a:sym typeface="Roboto"/>
                <a:hlinkClick r:id="rId5">
                  <a:extLst>
                    <a:ext uri="{A12FA001-AC4F-418D-AE19-62706E023703}">
                      <ahyp:hlinkClr xmlns:ahyp="http://schemas.microsoft.com/office/drawing/2018/hyperlinkcolor" val="tx"/>
                    </a:ext>
                  </a:extLst>
                </a:hlinkClick>
              </a:rPr>
              <a:t>Respect for All Flyer</a:t>
            </a:r>
            <a:r>
              <a:rPr lang="en-US" sz="2200" b="0" u="sng">
                <a:solidFill>
                  <a:srgbClr val="333333"/>
                </a:solidFill>
                <a:highlight>
                  <a:srgbClr val="FFFFFF"/>
                </a:highlight>
                <a:latin typeface="Roboto"/>
                <a:ea typeface="Roboto"/>
                <a:cs typeface="Roboto"/>
                <a:sym typeface="Roboto"/>
              </a:rPr>
              <a:t> </a:t>
            </a:r>
            <a:r>
              <a:rPr lang="en-US" sz="2200" b="0">
                <a:solidFill>
                  <a:srgbClr val="333333"/>
                </a:solidFill>
                <a:highlight>
                  <a:srgbClr val="FFFFFF"/>
                </a:highlight>
                <a:latin typeface="Roboto"/>
                <a:ea typeface="Roboto"/>
                <a:cs typeface="Roboto"/>
                <a:sym typeface="Roboto"/>
              </a:rPr>
              <a:t>are resources for students and parents about how to report incidents, the investigation process, and supports and interventions to prevent and address student-to-student sexual harassment and student-to-student gender-based harassment, bullying, intimidation, and/or discrimination.</a:t>
            </a:r>
            <a:endParaRPr sz="2200" b="0">
              <a:solidFill>
                <a:srgbClr val="333333"/>
              </a:solidFill>
              <a:highlight>
                <a:srgbClr val="FFFFFF"/>
              </a:highlight>
              <a:latin typeface="Roboto"/>
              <a:ea typeface="Roboto"/>
              <a:cs typeface="Roboto"/>
              <a:sym typeface="Roboto"/>
            </a:endParaRPr>
          </a:p>
          <a:p>
            <a:pPr marL="0" lvl="0" indent="0" algn="l" rtl="0">
              <a:spcBef>
                <a:spcPts val="1000"/>
              </a:spcBef>
              <a:spcAft>
                <a:spcPts val="0"/>
              </a:spcAft>
              <a:buClr>
                <a:schemeClr val="dk1"/>
              </a:buClr>
              <a:buSzPts val="1100"/>
              <a:buNone/>
            </a:pPr>
            <a:r>
              <a:rPr lang="en-US" sz="2200" b="0">
                <a:solidFill>
                  <a:srgbClr val="333333"/>
                </a:solidFill>
                <a:highlight>
                  <a:srgbClr val="FFFFFF"/>
                </a:highlight>
                <a:latin typeface="Roboto"/>
                <a:ea typeface="Roboto"/>
                <a:cs typeface="Roboto"/>
                <a:sym typeface="Roboto"/>
              </a:rPr>
              <a:t>Additional languages can be found at: </a:t>
            </a:r>
            <a:r>
              <a:rPr lang="en-US" sz="2200" b="0" u="sng">
                <a:solidFill>
                  <a:schemeClr val="hlink"/>
                </a:solidFill>
                <a:highlight>
                  <a:srgbClr val="FFFFFF"/>
                </a:highlight>
                <a:latin typeface="Roboto"/>
                <a:ea typeface="Roboto"/>
                <a:cs typeface="Roboto"/>
                <a:sym typeface="Roboto"/>
                <a:hlinkClick r:id="rId6"/>
              </a:rPr>
              <a:t>www.schools.nyc.gov/school-life/school-environment/respect-for-all</a:t>
            </a:r>
            <a:endParaRPr sz="2200" b="0">
              <a:solidFill>
                <a:srgbClr val="333333"/>
              </a:solidFill>
              <a:highlight>
                <a:srgbClr val="FFFFFF"/>
              </a:highlight>
              <a:latin typeface="Roboto"/>
              <a:ea typeface="Roboto"/>
              <a:cs typeface="Roboto"/>
              <a:sym typeface="Roboto"/>
            </a:endParaRPr>
          </a:p>
        </p:txBody>
      </p:sp>
      <p:sp>
        <p:nvSpPr>
          <p:cNvPr id="271" name="Google Shape;271;g3308b6839fe_2_429"/>
          <p:cNvSpPr/>
          <p:nvPr/>
        </p:nvSpPr>
        <p:spPr>
          <a:xfrm>
            <a:off x="624689" y="6310265"/>
            <a:ext cx="1484768" cy="243500"/>
          </a:xfrm>
          <a:prstGeom prst="flowChartProcess">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272" name="Google Shape;272;g3308b6839fe_2_429"/>
          <p:cNvPicPr preferRelativeResize="0"/>
          <p:nvPr/>
        </p:nvPicPr>
        <p:blipFill>
          <a:blip r:embed="rId7">
            <a:alphaModFix/>
          </a:blip>
          <a:stretch>
            <a:fillRect/>
          </a:stretch>
        </p:blipFill>
        <p:spPr>
          <a:xfrm>
            <a:off x="7953625" y="1690875"/>
            <a:ext cx="3357642" cy="4356540"/>
          </a:xfrm>
          <a:prstGeom prst="rect">
            <a:avLst/>
          </a:prstGeom>
          <a:noFill/>
          <a:ln w="19050" cap="flat" cmpd="sng">
            <a:solidFill>
              <a:schemeClr val="dk2"/>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g3308b6839fe_2_441"/>
          <p:cNvSpPr/>
          <p:nvPr/>
        </p:nvSpPr>
        <p:spPr>
          <a:xfrm>
            <a:off x="0" y="0"/>
            <a:ext cx="12192000" cy="15273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78" name="Google Shape;278;g3308b6839fe_2_441"/>
          <p:cNvSpPr txBox="1">
            <a:spLocks noGrp="1"/>
          </p:cNvSpPr>
          <p:nvPr>
            <p:ph type="title"/>
          </p:nvPr>
        </p:nvSpPr>
        <p:spPr>
          <a:xfrm>
            <a:off x="175100" y="81350"/>
            <a:ext cx="11566200" cy="1346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Font typeface="Arial"/>
              <a:buNone/>
            </a:pPr>
            <a:r>
              <a:rPr lang="en-US" sz="2800">
                <a:solidFill>
                  <a:schemeClr val="dk2"/>
                </a:solidFill>
                <a:latin typeface="Roboto"/>
                <a:ea typeface="Roboto"/>
                <a:cs typeface="Roboto"/>
                <a:sym typeface="Roboto"/>
              </a:rPr>
              <a:t>Additional Resources and Questions</a:t>
            </a:r>
            <a:r>
              <a:rPr lang="en-US" sz="2200" b="0">
                <a:solidFill>
                  <a:schemeClr val="lt1"/>
                </a:solidFill>
                <a:latin typeface="Roboto"/>
                <a:ea typeface="Roboto"/>
                <a:cs typeface="Roboto"/>
                <a:sym typeface="Roboto"/>
              </a:rPr>
              <a:t> </a:t>
            </a:r>
            <a:endParaRPr>
              <a:solidFill>
                <a:schemeClr val="dk2"/>
              </a:solidFill>
            </a:endParaRPr>
          </a:p>
        </p:txBody>
      </p:sp>
      <p:sp>
        <p:nvSpPr>
          <p:cNvPr id="279" name="Google Shape;279;g3308b6839fe_2_441"/>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280" name="Google Shape;280;g3308b6839fe_2_441"/>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14</a:t>
            </a:fld>
            <a:endParaRPr/>
          </a:p>
        </p:txBody>
      </p:sp>
      <p:sp>
        <p:nvSpPr>
          <p:cNvPr id="281" name="Google Shape;281;g3308b6839fe_2_441"/>
          <p:cNvSpPr txBox="1">
            <a:spLocks noGrp="1"/>
          </p:cNvSpPr>
          <p:nvPr>
            <p:ph type="body" idx="2"/>
          </p:nvPr>
        </p:nvSpPr>
        <p:spPr>
          <a:xfrm>
            <a:off x="353700" y="1608650"/>
            <a:ext cx="10660500" cy="452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800" b="0">
                <a:solidFill>
                  <a:srgbClr val="0F151C"/>
                </a:solidFill>
              </a:rPr>
              <a:t>Chancellor’s Regulations: </a:t>
            </a:r>
            <a:endParaRPr sz="2800" b="0">
              <a:solidFill>
                <a:srgbClr val="0F151C"/>
              </a:solidFill>
            </a:endParaRPr>
          </a:p>
          <a:p>
            <a:pPr marL="342900" lvl="0" indent="-520700" algn="l" rtl="0">
              <a:spcBef>
                <a:spcPts val="0"/>
              </a:spcBef>
              <a:spcAft>
                <a:spcPts val="0"/>
              </a:spcAft>
              <a:buSzPts val="2800"/>
              <a:buChar char="•"/>
            </a:pPr>
            <a:r>
              <a:rPr lang="en-US" sz="2800" b="0" u="sng">
                <a:solidFill>
                  <a:schemeClr val="hlink"/>
                </a:solidFill>
                <a:hlinkClick r:id="rId3"/>
              </a:rPr>
              <a:t>A-831</a:t>
            </a:r>
            <a:endParaRPr sz="3000"/>
          </a:p>
          <a:p>
            <a:pPr marL="342900" lvl="0" indent="-520700" algn="l" rtl="0">
              <a:spcBef>
                <a:spcPts val="0"/>
              </a:spcBef>
              <a:spcAft>
                <a:spcPts val="0"/>
              </a:spcAft>
              <a:buSzPts val="2800"/>
              <a:buChar char="•"/>
            </a:pPr>
            <a:r>
              <a:rPr lang="en-US" sz="2800" b="0" u="sng">
                <a:solidFill>
                  <a:schemeClr val="hlink"/>
                </a:solidFill>
                <a:hlinkClick r:id="rId4"/>
              </a:rPr>
              <a:t>A-832</a:t>
            </a:r>
            <a:endParaRPr sz="2800" b="0">
              <a:solidFill>
                <a:srgbClr val="0F151C"/>
              </a:solidFill>
            </a:endParaRPr>
          </a:p>
          <a:p>
            <a:pPr marL="0" lvl="0" indent="0" algn="l" rtl="0">
              <a:spcBef>
                <a:spcPts val="1320"/>
              </a:spcBef>
              <a:spcAft>
                <a:spcPts val="0"/>
              </a:spcAft>
              <a:buNone/>
            </a:pPr>
            <a:r>
              <a:rPr lang="en-US" sz="2800" b="0">
                <a:solidFill>
                  <a:srgbClr val="0F151C"/>
                </a:solidFill>
              </a:rPr>
              <a:t>Discipline Code:</a:t>
            </a:r>
            <a:endParaRPr sz="2800" b="0">
              <a:solidFill>
                <a:srgbClr val="0F151C"/>
              </a:solidFill>
            </a:endParaRPr>
          </a:p>
          <a:p>
            <a:pPr marL="342900" lvl="0" indent="-520700" algn="l" rtl="0">
              <a:spcBef>
                <a:spcPts val="0"/>
              </a:spcBef>
              <a:spcAft>
                <a:spcPts val="0"/>
              </a:spcAft>
              <a:buClr>
                <a:srgbClr val="0F151C"/>
              </a:buClr>
              <a:buSzPts val="2800"/>
              <a:buChar char="•"/>
            </a:pPr>
            <a:r>
              <a:rPr lang="en-US" sz="2800" b="0" u="sng">
                <a:solidFill>
                  <a:schemeClr val="hlink"/>
                </a:solidFill>
                <a:hlinkClick r:id="rId5"/>
              </a:rPr>
              <a:t>K-5</a:t>
            </a:r>
            <a:endParaRPr sz="2800" b="0">
              <a:solidFill>
                <a:srgbClr val="0F151C"/>
              </a:solidFill>
            </a:endParaRPr>
          </a:p>
          <a:p>
            <a:pPr marL="342900" lvl="0" indent="-520700" algn="l" rtl="0">
              <a:spcBef>
                <a:spcPts val="0"/>
              </a:spcBef>
              <a:spcAft>
                <a:spcPts val="0"/>
              </a:spcAft>
              <a:buClr>
                <a:srgbClr val="0F151C"/>
              </a:buClr>
              <a:buSzPts val="2800"/>
              <a:buChar char="•"/>
            </a:pPr>
            <a:r>
              <a:rPr lang="en-US" sz="2800" b="0" u="sng">
                <a:solidFill>
                  <a:schemeClr val="hlink"/>
                </a:solidFill>
                <a:hlinkClick r:id="rId6"/>
              </a:rPr>
              <a:t>6-12</a:t>
            </a:r>
            <a:endParaRPr sz="2800" b="0">
              <a:solidFill>
                <a:srgbClr val="0F151C"/>
              </a:solidFill>
            </a:endParaRPr>
          </a:p>
          <a:p>
            <a:pPr marL="0" lvl="0" indent="0" algn="l" rtl="0">
              <a:spcBef>
                <a:spcPts val="0"/>
              </a:spcBef>
              <a:spcAft>
                <a:spcPts val="0"/>
              </a:spcAft>
              <a:buNone/>
            </a:pPr>
            <a:endParaRPr sz="2800" b="0">
              <a:solidFill>
                <a:srgbClr val="0F151C"/>
              </a:solidFill>
            </a:endParaRPr>
          </a:p>
          <a:p>
            <a:pPr marL="0" lvl="0" indent="0" algn="l" rtl="0">
              <a:spcBef>
                <a:spcPts val="0"/>
              </a:spcBef>
              <a:spcAft>
                <a:spcPts val="0"/>
              </a:spcAft>
              <a:buNone/>
            </a:pPr>
            <a:r>
              <a:rPr lang="en-US" sz="2800" b="0">
                <a:solidFill>
                  <a:srgbClr val="0F151C"/>
                </a:solidFill>
              </a:rPr>
              <a:t>Contact by emailing </a:t>
            </a:r>
            <a:r>
              <a:rPr lang="en-US" sz="2800" b="0" u="sng">
                <a:solidFill>
                  <a:srgbClr val="5BADFF"/>
                </a:solidFill>
                <a:hlinkClick r:id="rId7">
                  <a:extLst>
                    <a:ext uri="{A12FA001-AC4F-418D-AE19-62706E023703}">
                      <ahyp:hlinkClr xmlns:ahyp="http://schemas.microsoft.com/office/drawing/2018/hyperlinkcolor" val="tx"/>
                    </a:ext>
                  </a:extLst>
                </a:hlinkClick>
              </a:rPr>
              <a:t>RespectForAll@schools.nyc.gov</a:t>
            </a:r>
            <a:r>
              <a:rPr lang="en-US" sz="2800" b="0">
                <a:solidFill>
                  <a:srgbClr val="0F151C"/>
                </a:solidFill>
              </a:rPr>
              <a:t> </a:t>
            </a:r>
            <a:endParaRPr sz="2800" b="0">
              <a:solidFill>
                <a:srgbClr val="0F151C"/>
              </a:solidFill>
            </a:endParaRPr>
          </a:p>
        </p:txBody>
      </p:sp>
      <p:sp>
        <p:nvSpPr>
          <p:cNvPr id="282" name="Google Shape;282;g3308b6839fe_2_441"/>
          <p:cNvSpPr/>
          <p:nvPr/>
        </p:nvSpPr>
        <p:spPr>
          <a:xfrm>
            <a:off x="624689" y="6310265"/>
            <a:ext cx="1484768" cy="243500"/>
          </a:xfrm>
          <a:prstGeom prst="flowChartProcess">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
          <p:cNvSpPr/>
          <p:nvPr/>
        </p:nvSpPr>
        <p:spPr>
          <a:xfrm>
            <a:off x="0" y="0"/>
            <a:ext cx="12192000" cy="16932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1" name="Google Shape;151;p2"/>
          <p:cNvSpPr txBox="1">
            <a:spLocks noGrp="1"/>
          </p:cNvSpPr>
          <p:nvPr>
            <p:ph type="title"/>
          </p:nvPr>
        </p:nvSpPr>
        <p:spPr>
          <a:xfrm>
            <a:off x="151375" y="85175"/>
            <a:ext cx="7557900" cy="1693200"/>
          </a:xfrm>
          <a:prstGeom prst="rect">
            <a:avLst/>
          </a:prstGeom>
          <a:noFill/>
          <a:ln>
            <a:noFill/>
          </a:ln>
        </p:spPr>
        <p:txBody>
          <a:bodyPr spcFirstLastPara="1" wrap="square" lIns="91425" tIns="45700" rIns="91425" bIns="45700" anchor="ctr" anchorCtr="0">
            <a:spAutoFit/>
          </a:bodyPr>
          <a:lstStyle/>
          <a:p>
            <a:pPr marL="0" lvl="0" indent="0" algn="ctr" rtl="0">
              <a:lnSpc>
                <a:spcPct val="100000"/>
              </a:lnSpc>
              <a:spcBef>
                <a:spcPts val="0"/>
              </a:spcBef>
              <a:spcAft>
                <a:spcPts val="0"/>
              </a:spcAft>
              <a:buClr>
                <a:schemeClr val="dk1"/>
              </a:buClr>
              <a:buFont typeface="Arial"/>
              <a:buNone/>
            </a:pPr>
            <a:r>
              <a:rPr lang="en-US" sz="3000">
                <a:solidFill>
                  <a:srgbClr val="003366"/>
                </a:solidFill>
              </a:rPr>
              <a:t>How can I report bullying and/or sexual harassment? </a:t>
            </a:r>
            <a:endParaRPr sz="3000">
              <a:solidFill>
                <a:srgbClr val="003366"/>
              </a:solidFill>
            </a:endParaRPr>
          </a:p>
          <a:p>
            <a:pPr marL="0" lvl="0" indent="0" algn="l" rtl="0">
              <a:lnSpc>
                <a:spcPct val="100000"/>
              </a:lnSpc>
              <a:spcBef>
                <a:spcPts val="0"/>
              </a:spcBef>
              <a:spcAft>
                <a:spcPts val="0"/>
              </a:spcAft>
              <a:buClr>
                <a:srgbClr val="212D65"/>
              </a:buClr>
              <a:buSzPts val="4400"/>
              <a:buFont typeface="Arial"/>
              <a:buNone/>
            </a:pPr>
            <a:endParaRPr/>
          </a:p>
        </p:txBody>
      </p:sp>
      <p:sp>
        <p:nvSpPr>
          <p:cNvPr id="152" name="Google Shape;152;p2"/>
          <p:cNvSpPr txBox="1">
            <a:spLocks noGrp="1"/>
          </p:cNvSpPr>
          <p:nvPr>
            <p:ph type="ftr" idx="11"/>
          </p:nvPr>
        </p:nvSpPr>
        <p:spPr>
          <a:xfrm>
            <a:off x="6394174" y="6188640"/>
            <a:ext cx="43301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153" name="Google Shape;153;p2"/>
          <p:cNvSpPr txBox="1">
            <a:spLocks noGrp="1"/>
          </p:cNvSpPr>
          <p:nvPr>
            <p:ph type="sldNum" idx="12"/>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2</a:t>
            </a:fld>
            <a:endParaRPr/>
          </a:p>
        </p:txBody>
      </p:sp>
      <p:sp>
        <p:nvSpPr>
          <p:cNvPr id="154" name="Google Shape;154;p2"/>
          <p:cNvSpPr txBox="1">
            <a:spLocks noGrp="1"/>
          </p:cNvSpPr>
          <p:nvPr>
            <p:ph type="body" idx="2"/>
          </p:nvPr>
        </p:nvSpPr>
        <p:spPr>
          <a:xfrm>
            <a:off x="283775" y="1778375"/>
            <a:ext cx="7785000" cy="42471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chemeClr val="dk1"/>
              </a:buClr>
              <a:buFont typeface="Arial"/>
              <a:buNone/>
            </a:pPr>
            <a:r>
              <a:rPr lang="en-US" sz="2135" b="0">
                <a:solidFill>
                  <a:srgbClr val="0F151C"/>
                </a:solidFill>
              </a:rPr>
              <a:t>It is important to tell your school so that they can take the right steps to make sure that the behavior stops, and you/your child gets support. </a:t>
            </a:r>
            <a:endParaRPr sz="2135" b="0">
              <a:solidFill>
                <a:srgbClr val="0F151C"/>
              </a:solidFill>
            </a:endParaRPr>
          </a:p>
          <a:p>
            <a:pPr marL="342900" lvl="0" indent="-342900" algn="l" rtl="0">
              <a:lnSpc>
                <a:spcPct val="80000"/>
              </a:lnSpc>
              <a:spcBef>
                <a:spcPts val="1320"/>
              </a:spcBef>
              <a:spcAft>
                <a:spcPts val="0"/>
              </a:spcAft>
              <a:buClr>
                <a:schemeClr val="dk1"/>
              </a:buClr>
              <a:buFont typeface="Arial"/>
              <a:buNone/>
            </a:pPr>
            <a:r>
              <a:rPr lang="en-US" sz="2135" b="0">
                <a:solidFill>
                  <a:srgbClr val="0F151C"/>
                </a:solidFill>
              </a:rPr>
              <a:t>You can report an incident involving yourself, your child, or another student who is being bullied or harassed by: </a:t>
            </a:r>
            <a:endParaRPr sz="2135" b="0">
              <a:solidFill>
                <a:srgbClr val="0F151C"/>
              </a:solidFill>
            </a:endParaRPr>
          </a:p>
          <a:p>
            <a:pPr marL="342900" lvl="0" indent="-338772" algn="l" rtl="0">
              <a:lnSpc>
                <a:spcPct val="80000"/>
              </a:lnSpc>
              <a:spcBef>
                <a:spcPts val="1320"/>
              </a:spcBef>
              <a:spcAft>
                <a:spcPts val="0"/>
              </a:spcAft>
              <a:buClr>
                <a:srgbClr val="0F151C"/>
              </a:buClr>
              <a:buSzPts val="2135"/>
              <a:buChar char="•"/>
            </a:pPr>
            <a:r>
              <a:rPr lang="en-US" sz="2135" b="0">
                <a:solidFill>
                  <a:srgbClr val="0F151C"/>
                </a:solidFill>
              </a:rPr>
              <a:t>telling </a:t>
            </a:r>
            <a:r>
              <a:rPr lang="en-US" sz="2135">
                <a:solidFill>
                  <a:srgbClr val="0F151C"/>
                </a:solidFill>
              </a:rPr>
              <a:t>any teacher or other staff member </a:t>
            </a:r>
            <a:r>
              <a:rPr lang="en-US" sz="2135" b="0">
                <a:solidFill>
                  <a:srgbClr val="0F151C"/>
                </a:solidFill>
              </a:rPr>
              <a:t>in your school </a:t>
            </a:r>
            <a:endParaRPr sz="2135" b="0">
              <a:solidFill>
                <a:srgbClr val="0F151C"/>
              </a:solidFill>
            </a:endParaRPr>
          </a:p>
          <a:p>
            <a:pPr marL="342900" lvl="0" indent="-338772" algn="l" rtl="0">
              <a:lnSpc>
                <a:spcPct val="80000"/>
              </a:lnSpc>
              <a:spcBef>
                <a:spcPts val="1320"/>
              </a:spcBef>
              <a:spcAft>
                <a:spcPts val="0"/>
              </a:spcAft>
              <a:buClr>
                <a:srgbClr val="0F151C"/>
              </a:buClr>
              <a:buSzPts val="2135"/>
              <a:buChar char="•"/>
            </a:pPr>
            <a:r>
              <a:rPr lang="en-US" sz="2135" b="0">
                <a:solidFill>
                  <a:srgbClr val="0F151C"/>
                </a:solidFill>
              </a:rPr>
              <a:t>filling out this </a:t>
            </a:r>
            <a:r>
              <a:rPr lang="en-US" sz="2135" b="0" u="sng">
                <a:solidFill>
                  <a:srgbClr val="5BADFF"/>
                </a:solidFill>
                <a:hlinkClick r:id="rId3">
                  <a:extLst>
                    <a:ext uri="{A12FA001-AC4F-418D-AE19-62706E023703}">
                      <ahyp:hlinkClr xmlns:ahyp="http://schemas.microsoft.com/office/drawing/2018/hyperlinkcolor" val="tx"/>
                    </a:ext>
                  </a:extLst>
                </a:hlinkClick>
              </a:rPr>
              <a:t>form</a:t>
            </a:r>
            <a:r>
              <a:rPr lang="en-US" sz="2135" b="0">
                <a:solidFill>
                  <a:srgbClr val="0F151C"/>
                </a:solidFill>
              </a:rPr>
              <a:t> and giving it to any staff member in your school </a:t>
            </a:r>
            <a:endParaRPr sz="2135" b="0">
              <a:solidFill>
                <a:srgbClr val="0F151C"/>
              </a:solidFill>
            </a:endParaRPr>
          </a:p>
          <a:p>
            <a:pPr marL="342900" lvl="0" indent="-338772" algn="l" rtl="0">
              <a:lnSpc>
                <a:spcPct val="80000"/>
              </a:lnSpc>
              <a:spcBef>
                <a:spcPts val="1320"/>
              </a:spcBef>
              <a:spcAft>
                <a:spcPts val="0"/>
              </a:spcAft>
              <a:buClr>
                <a:srgbClr val="0F151C"/>
              </a:buClr>
              <a:buSzPts val="2135"/>
              <a:buChar char="•"/>
            </a:pPr>
            <a:r>
              <a:rPr lang="en-US" sz="2135" b="0">
                <a:solidFill>
                  <a:srgbClr val="0F151C"/>
                </a:solidFill>
              </a:rPr>
              <a:t>filing a complaint on the DOE’s online portal: </a:t>
            </a:r>
            <a:r>
              <a:rPr lang="en-US" sz="2135" b="0" u="sng">
                <a:solidFill>
                  <a:srgbClr val="5BADFF"/>
                </a:solidFill>
                <a:hlinkClick r:id="rId4">
                  <a:extLst>
                    <a:ext uri="{A12FA001-AC4F-418D-AE19-62706E023703}">
                      <ahyp:hlinkClr xmlns:ahyp="http://schemas.microsoft.com/office/drawing/2018/hyperlinkcolor" val="tx"/>
                    </a:ext>
                  </a:extLst>
                </a:hlinkClick>
              </a:rPr>
              <a:t>https://www.nycenet.edu/bullyingreporting</a:t>
            </a:r>
            <a:r>
              <a:rPr lang="en-US" sz="2135" b="0">
                <a:solidFill>
                  <a:srgbClr val="0F151C"/>
                </a:solidFill>
              </a:rPr>
              <a:t>  </a:t>
            </a:r>
            <a:endParaRPr sz="2135" b="0">
              <a:solidFill>
                <a:srgbClr val="0F151C"/>
              </a:solidFill>
            </a:endParaRPr>
          </a:p>
          <a:p>
            <a:pPr marL="342900" lvl="0" indent="-342900" algn="ctr" rtl="0">
              <a:lnSpc>
                <a:spcPct val="80000"/>
              </a:lnSpc>
              <a:spcBef>
                <a:spcPts val="1320"/>
              </a:spcBef>
              <a:spcAft>
                <a:spcPts val="0"/>
              </a:spcAft>
              <a:buClr>
                <a:schemeClr val="dk1"/>
              </a:buClr>
              <a:buFont typeface="Arial"/>
              <a:buNone/>
            </a:pPr>
            <a:r>
              <a:rPr lang="en-US" sz="2135" b="0">
                <a:solidFill>
                  <a:srgbClr val="0F151C"/>
                </a:solidFill>
              </a:rPr>
              <a:t>After reporting, parents may ask the school administration for the incident number, also known as the Online Occurrence Reporting System (OORS) number.</a:t>
            </a:r>
            <a:endParaRPr sz="2320" b="0"/>
          </a:p>
        </p:txBody>
      </p:sp>
      <p:pic>
        <p:nvPicPr>
          <p:cNvPr id="155" name="Google Shape;155;p2"/>
          <p:cNvPicPr preferRelativeResize="0"/>
          <p:nvPr/>
        </p:nvPicPr>
        <p:blipFill rotWithShape="1">
          <a:blip r:embed="rId5">
            <a:alphaModFix/>
          </a:blip>
          <a:srcRect/>
          <a:stretch/>
        </p:blipFill>
        <p:spPr>
          <a:xfrm>
            <a:off x="7961795" y="1169414"/>
            <a:ext cx="4065397" cy="3948124"/>
          </a:xfrm>
          <a:prstGeom prst="rect">
            <a:avLst/>
          </a:prstGeom>
          <a:noFill/>
          <a:ln>
            <a:noFill/>
          </a:ln>
        </p:spPr>
      </p:pic>
      <p:sp>
        <p:nvSpPr>
          <p:cNvPr id="156" name="Google Shape;156;p2"/>
          <p:cNvSpPr/>
          <p:nvPr/>
        </p:nvSpPr>
        <p:spPr>
          <a:xfrm>
            <a:off x="624689" y="6310265"/>
            <a:ext cx="1484768" cy="243500"/>
          </a:xfrm>
          <a:prstGeom prst="flowChartProcess">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6"/>
          <p:cNvSpPr/>
          <p:nvPr/>
        </p:nvSpPr>
        <p:spPr>
          <a:xfrm>
            <a:off x="0" y="0"/>
            <a:ext cx="12192000" cy="1860697"/>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2" name="Google Shape;162;p6"/>
          <p:cNvSpPr txBox="1">
            <a:spLocks noGrp="1"/>
          </p:cNvSpPr>
          <p:nvPr>
            <p:ph type="title"/>
          </p:nvPr>
        </p:nvSpPr>
        <p:spPr>
          <a:xfrm>
            <a:off x="243375" y="362050"/>
            <a:ext cx="91299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Font typeface="Arial"/>
              <a:buNone/>
            </a:pPr>
            <a:r>
              <a:rPr lang="en-US" sz="3700" u="sng">
                <a:solidFill>
                  <a:schemeClr val="hlink"/>
                </a:solidFill>
                <a:hlinkClick r:id="rId3"/>
              </a:rPr>
              <a:t>Student and Parent Complaint Reporting Form</a:t>
            </a:r>
            <a:endParaRPr sz="5100"/>
          </a:p>
        </p:txBody>
      </p:sp>
      <p:sp>
        <p:nvSpPr>
          <p:cNvPr id="163" name="Google Shape;163;p6"/>
          <p:cNvSpPr txBox="1">
            <a:spLocks noGrp="1"/>
          </p:cNvSpPr>
          <p:nvPr>
            <p:ph type="ftr" idx="11"/>
          </p:nvPr>
        </p:nvSpPr>
        <p:spPr>
          <a:xfrm>
            <a:off x="6394174" y="6188640"/>
            <a:ext cx="43301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164" name="Google Shape;164;p6"/>
          <p:cNvSpPr txBox="1">
            <a:spLocks noGrp="1"/>
          </p:cNvSpPr>
          <p:nvPr>
            <p:ph type="sldNum" idx="12"/>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3</a:t>
            </a:fld>
            <a:endParaRPr/>
          </a:p>
        </p:txBody>
      </p:sp>
      <p:sp>
        <p:nvSpPr>
          <p:cNvPr id="165" name="Google Shape;165;p6"/>
          <p:cNvSpPr/>
          <p:nvPr/>
        </p:nvSpPr>
        <p:spPr>
          <a:xfrm>
            <a:off x="624689" y="6310265"/>
            <a:ext cx="1484768" cy="243500"/>
          </a:xfrm>
          <a:prstGeom prst="flowChartProcess">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166" name="Google Shape;166;p6"/>
          <p:cNvPicPr preferRelativeResize="0"/>
          <p:nvPr/>
        </p:nvPicPr>
        <p:blipFill rotWithShape="1">
          <a:blip r:embed="rId4">
            <a:alphaModFix/>
          </a:blip>
          <a:srcRect/>
          <a:stretch/>
        </p:blipFill>
        <p:spPr>
          <a:xfrm>
            <a:off x="7118822" y="1967275"/>
            <a:ext cx="4623371" cy="4114799"/>
          </a:xfrm>
          <a:prstGeom prst="rect">
            <a:avLst/>
          </a:prstGeom>
          <a:noFill/>
          <a:ln w="19050" cap="flat" cmpd="sng">
            <a:solidFill>
              <a:srgbClr val="000000"/>
            </a:solidFill>
            <a:prstDash val="solid"/>
            <a:round/>
            <a:headEnd type="none" w="sm" len="sm"/>
            <a:tailEnd type="none" w="sm" len="sm"/>
          </a:ln>
        </p:spPr>
      </p:pic>
      <p:sp>
        <p:nvSpPr>
          <p:cNvPr id="167" name="Google Shape;167;p6"/>
          <p:cNvSpPr txBox="1"/>
          <p:nvPr/>
        </p:nvSpPr>
        <p:spPr>
          <a:xfrm>
            <a:off x="393000" y="2299100"/>
            <a:ext cx="5256600" cy="2485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35">
                <a:solidFill>
                  <a:srgbClr val="0F151C"/>
                </a:solidFill>
              </a:rPr>
              <a:t>You can submit a handwritten report of sexual harassment or bullying complaints by turning the form in to your school</a:t>
            </a:r>
            <a:endParaRPr sz="2135">
              <a:solidFill>
                <a:srgbClr val="0F151C"/>
              </a:solidFill>
            </a:endParaRPr>
          </a:p>
          <a:p>
            <a:pPr marL="0" lvl="0" indent="0" algn="l" rtl="0">
              <a:spcBef>
                <a:spcPts val="0"/>
              </a:spcBef>
              <a:spcAft>
                <a:spcPts val="0"/>
              </a:spcAft>
              <a:buNone/>
            </a:pPr>
            <a:endParaRPr sz="2135">
              <a:solidFill>
                <a:srgbClr val="0F151C"/>
              </a:solidFill>
            </a:endParaRPr>
          </a:p>
          <a:p>
            <a:pPr marL="0" lvl="0" indent="0" algn="l" rtl="0">
              <a:spcBef>
                <a:spcPts val="0"/>
              </a:spcBef>
              <a:spcAft>
                <a:spcPts val="0"/>
              </a:spcAft>
              <a:buNone/>
            </a:pPr>
            <a:r>
              <a:rPr lang="en-US" sz="2135">
                <a:solidFill>
                  <a:srgbClr val="0F151C"/>
                </a:solidFill>
              </a:rPr>
              <a:t>Additional languages can be found at: </a:t>
            </a:r>
            <a:r>
              <a:rPr lang="en-US" sz="2135" u="sng">
                <a:solidFill>
                  <a:schemeClr val="hlink"/>
                </a:solidFill>
                <a:hlinkClick r:id="rId5"/>
              </a:rPr>
              <a:t>www.schools.nyc.gov/school-life/school-environment/respect-for-all</a:t>
            </a:r>
            <a:endParaRPr sz="2135">
              <a:solidFill>
                <a:srgbClr val="0F151C"/>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32f6859cfd2_1_0"/>
          <p:cNvSpPr/>
          <p:nvPr/>
        </p:nvSpPr>
        <p:spPr>
          <a:xfrm>
            <a:off x="0" y="0"/>
            <a:ext cx="12192000" cy="18606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3" name="Google Shape;173;g32f6859cfd2_1_0"/>
          <p:cNvSpPr txBox="1">
            <a:spLocks noGrp="1"/>
          </p:cNvSpPr>
          <p:nvPr>
            <p:ph type="title"/>
          </p:nvPr>
        </p:nvSpPr>
        <p:spPr>
          <a:xfrm>
            <a:off x="108625" y="534900"/>
            <a:ext cx="10515600" cy="1325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Font typeface="Arial"/>
              <a:buNone/>
            </a:pPr>
            <a:r>
              <a:rPr lang="en-US" sz="3700" u="sng">
                <a:solidFill>
                  <a:schemeClr val="hlink"/>
                </a:solidFill>
                <a:hlinkClick r:id="rId3"/>
              </a:rPr>
              <a:t>Bullying Online Portal</a:t>
            </a:r>
            <a:endParaRPr sz="3700"/>
          </a:p>
        </p:txBody>
      </p:sp>
      <p:sp>
        <p:nvSpPr>
          <p:cNvPr id="174" name="Google Shape;174;g32f6859cfd2_1_0"/>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175" name="Google Shape;175;g32f6859cfd2_1_0"/>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4</a:t>
            </a:fld>
            <a:endParaRPr/>
          </a:p>
        </p:txBody>
      </p:sp>
      <p:sp>
        <p:nvSpPr>
          <p:cNvPr id="176" name="Google Shape;176;g32f6859cfd2_1_0"/>
          <p:cNvSpPr/>
          <p:nvPr/>
        </p:nvSpPr>
        <p:spPr>
          <a:xfrm>
            <a:off x="624689" y="6310265"/>
            <a:ext cx="1484768" cy="243500"/>
          </a:xfrm>
          <a:prstGeom prst="flowChartProcess">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pic>
        <p:nvPicPr>
          <p:cNvPr id="177" name="Google Shape;177;g32f6859cfd2_1_0"/>
          <p:cNvPicPr preferRelativeResize="0"/>
          <p:nvPr/>
        </p:nvPicPr>
        <p:blipFill rotWithShape="1">
          <a:blip r:embed="rId4">
            <a:alphaModFix/>
          </a:blip>
          <a:srcRect/>
          <a:stretch/>
        </p:blipFill>
        <p:spPr>
          <a:xfrm>
            <a:off x="6294025" y="1913913"/>
            <a:ext cx="4330200" cy="4221425"/>
          </a:xfrm>
          <a:prstGeom prst="rect">
            <a:avLst/>
          </a:prstGeom>
          <a:noFill/>
          <a:ln w="19050" cap="flat" cmpd="sng">
            <a:solidFill>
              <a:srgbClr val="000000"/>
            </a:solidFill>
            <a:prstDash val="solid"/>
            <a:round/>
            <a:headEnd type="none" w="sm" len="sm"/>
            <a:tailEnd type="none" w="sm" len="sm"/>
          </a:ln>
        </p:spPr>
      </p:pic>
      <p:sp>
        <p:nvSpPr>
          <p:cNvPr id="178" name="Google Shape;178;g32f6859cfd2_1_0"/>
          <p:cNvSpPr txBox="1"/>
          <p:nvPr/>
        </p:nvSpPr>
        <p:spPr>
          <a:xfrm>
            <a:off x="334050" y="1960488"/>
            <a:ext cx="5747700" cy="4128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135">
                <a:solidFill>
                  <a:srgbClr val="0F151C"/>
                </a:solidFill>
              </a:rPr>
              <a:t>Under DOE policy, students may not harass, intimidate, bully or sexually harass other students. Students may also not discriminate against or harass, intimidate or bully students on the basis of actual or perceived race, color,citizenship/immigration status, religion, creed, national origin, disability, ethnicity, gender, gender identity, gender expression, sexual orientation, or weight.</a:t>
            </a:r>
            <a:endParaRPr sz="2135">
              <a:solidFill>
                <a:srgbClr val="0F151C"/>
              </a:solidFill>
            </a:endParaRPr>
          </a:p>
          <a:p>
            <a:pPr marL="0" lvl="0" indent="0" algn="l" rtl="0">
              <a:spcBef>
                <a:spcPts val="0"/>
              </a:spcBef>
              <a:spcAft>
                <a:spcPts val="0"/>
              </a:spcAft>
              <a:buNone/>
            </a:pPr>
            <a:endParaRPr sz="2135">
              <a:solidFill>
                <a:srgbClr val="0F151C"/>
              </a:solidFill>
            </a:endParaRPr>
          </a:p>
          <a:p>
            <a:pPr marL="0" lvl="0" indent="0" algn="l" rtl="0">
              <a:spcBef>
                <a:spcPts val="0"/>
              </a:spcBef>
              <a:spcAft>
                <a:spcPts val="0"/>
              </a:spcAft>
              <a:buNone/>
            </a:pPr>
            <a:r>
              <a:rPr lang="en-US" sz="2135">
                <a:solidFill>
                  <a:srgbClr val="0F151C"/>
                </a:solidFill>
              </a:rPr>
              <a:t>Additional languages can be found directly on the top of the form</a:t>
            </a:r>
            <a:endParaRPr sz="2135">
              <a:solidFill>
                <a:srgbClr val="0F151C"/>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3308b6839fe_2_414"/>
          <p:cNvSpPr/>
          <p:nvPr/>
        </p:nvSpPr>
        <p:spPr>
          <a:xfrm>
            <a:off x="0" y="0"/>
            <a:ext cx="12192000" cy="18606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4" name="Google Shape;184;g3308b6839fe_2_414"/>
          <p:cNvSpPr txBox="1">
            <a:spLocks noGrp="1"/>
          </p:cNvSpPr>
          <p:nvPr>
            <p:ph type="title"/>
          </p:nvPr>
        </p:nvSpPr>
        <p:spPr>
          <a:xfrm>
            <a:off x="108625" y="534900"/>
            <a:ext cx="10515600" cy="13257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Clr>
                <a:srgbClr val="B8D1ED"/>
              </a:buClr>
              <a:buSzPct val="100000"/>
              <a:buFont typeface="Arial"/>
              <a:buNone/>
            </a:pPr>
            <a:r>
              <a:rPr lang="en-US">
                <a:solidFill>
                  <a:schemeClr val="dk2"/>
                </a:solidFill>
              </a:rPr>
              <a:t>How can I learn about the DOE’s policies and procedures and ways to get help?</a:t>
            </a:r>
            <a:endParaRPr>
              <a:solidFill>
                <a:schemeClr val="dk2"/>
              </a:solidFill>
            </a:endParaRPr>
          </a:p>
          <a:p>
            <a:pPr marL="0" lvl="0" indent="0" algn="l" rtl="0">
              <a:lnSpc>
                <a:spcPct val="100000"/>
              </a:lnSpc>
              <a:spcBef>
                <a:spcPts val="0"/>
              </a:spcBef>
              <a:spcAft>
                <a:spcPts val="0"/>
              </a:spcAft>
              <a:buClr>
                <a:schemeClr val="dk1"/>
              </a:buClr>
              <a:buFont typeface="Arial"/>
              <a:buNone/>
            </a:pPr>
            <a:endParaRPr sz="3700"/>
          </a:p>
        </p:txBody>
      </p:sp>
      <p:sp>
        <p:nvSpPr>
          <p:cNvPr id="185" name="Google Shape;185;g3308b6839fe_2_414"/>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186" name="Google Shape;186;g3308b6839fe_2_414"/>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5</a:t>
            </a:fld>
            <a:endParaRPr/>
          </a:p>
        </p:txBody>
      </p:sp>
      <p:sp>
        <p:nvSpPr>
          <p:cNvPr id="187" name="Google Shape;187;g3308b6839fe_2_414"/>
          <p:cNvSpPr/>
          <p:nvPr/>
        </p:nvSpPr>
        <p:spPr>
          <a:xfrm>
            <a:off x="624689" y="6310265"/>
            <a:ext cx="1484768" cy="243500"/>
          </a:xfrm>
          <a:prstGeom prst="flowChartProcess">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88" name="Google Shape;188;g3308b6839fe_2_414"/>
          <p:cNvSpPr txBox="1"/>
          <p:nvPr/>
        </p:nvSpPr>
        <p:spPr>
          <a:xfrm>
            <a:off x="304575" y="1989975"/>
            <a:ext cx="11583900" cy="3421500"/>
          </a:xfrm>
          <a:prstGeom prst="rect">
            <a:avLst/>
          </a:prstGeom>
          <a:noFill/>
          <a:ln>
            <a:noFill/>
          </a:ln>
        </p:spPr>
        <p:txBody>
          <a:bodyPr spcFirstLastPara="1" wrap="square" lIns="91425" tIns="91425" rIns="91425" bIns="91425" anchor="t" anchorCtr="0">
            <a:spAutoFit/>
          </a:bodyPr>
          <a:lstStyle/>
          <a:p>
            <a:pPr marL="342900" lvl="0" indent="-342900" algn="l" rtl="0">
              <a:spcBef>
                <a:spcPts val="862"/>
              </a:spcBef>
              <a:spcAft>
                <a:spcPts val="0"/>
              </a:spcAft>
              <a:buClr>
                <a:schemeClr val="dk1"/>
              </a:buClr>
              <a:buFont typeface="Arial"/>
              <a:buNone/>
            </a:pPr>
            <a:r>
              <a:rPr lang="en-US" sz="1600" b="1">
                <a:solidFill>
                  <a:srgbClr val="0F151C"/>
                </a:solidFill>
              </a:rPr>
              <a:t>The Respect for All (RFA) Liaison at your school </a:t>
            </a:r>
            <a:endParaRPr sz="1500">
              <a:solidFill>
                <a:srgbClr val="0F151C"/>
              </a:solidFill>
            </a:endParaRPr>
          </a:p>
          <a:p>
            <a:pPr marL="342900" lvl="0" indent="-353250" algn="l" rtl="0">
              <a:spcBef>
                <a:spcPts val="862"/>
              </a:spcBef>
              <a:spcAft>
                <a:spcPts val="0"/>
              </a:spcAft>
              <a:buClr>
                <a:srgbClr val="0F151C"/>
              </a:buClr>
              <a:buSzPts val="1600"/>
              <a:buChar char="•"/>
            </a:pPr>
            <a:r>
              <a:rPr lang="en-US" sz="1600">
                <a:solidFill>
                  <a:srgbClr val="0F151C"/>
                </a:solidFill>
              </a:rPr>
              <a:t>The Sexual Harassment Prevention (SHP) Liaison at your school -The RFA and SHP Liaisons are trained to help students and parents, and to work with your school  to prevent bullying and sexual harassment. </a:t>
            </a:r>
            <a:endParaRPr sz="1500">
              <a:solidFill>
                <a:srgbClr val="0F151C"/>
              </a:solidFill>
            </a:endParaRPr>
          </a:p>
          <a:p>
            <a:pPr marL="0" lvl="0" indent="0" algn="l" rtl="0">
              <a:spcBef>
                <a:spcPts val="862"/>
              </a:spcBef>
              <a:spcAft>
                <a:spcPts val="0"/>
              </a:spcAft>
              <a:buClr>
                <a:schemeClr val="dk1"/>
              </a:buClr>
              <a:buFont typeface="Arial"/>
              <a:buNone/>
            </a:pPr>
            <a:endParaRPr sz="1600" b="1">
              <a:solidFill>
                <a:srgbClr val="0F151C"/>
              </a:solidFill>
            </a:endParaRPr>
          </a:p>
          <a:p>
            <a:pPr marL="0" lvl="0" indent="0" algn="l" rtl="0">
              <a:spcBef>
                <a:spcPts val="862"/>
              </a:spcBef>
              <a:spcAft>
                <a:spcPts val="0"/>
              </a:spcAft>
              <a:buNone/>
            </a:pPr>
            <a:r>
              <a:rPr lang="en-US" sz="1600" b="1">
                <a:solidFill>
                  <a:srgbClr val="0F151C"/>
                </a:solidFill>
              </a:rPr>
              <a:t>If you prefer to talk to someone in the DOE outside of your school, here are some additional ways to get help: </a:t>
            </a:r>
            <a:endParaRPr sz="1500">
              <a:solidFill>
                <a:srgbClr val="0F151C"/>
              </a:solidFill>
            </a:endParaRPr>
          </a:p>
          <a:p>
            <a:pPr marL="342900" lvl="0" indent="-353250" algn="l" rtl="0">
              <a:spcBef>
                <a:spcPts val="862"/>
              </a:spcBef>
              <a:spcAft>
                <a:spcPts val="0"/>
              </a:spcAft>
              <a:buClr>
                <a:srgbClr val="0F151C"/>
              </a:buClr>
              <a:buSzPts val="1600"/>
              <a:buChar char="•"/>
            </a:pPr>
            <a:r>
              <a:rPr lang="en-US" sz="1600">
                <a:solidFill>
                  <a:srgbClr val="0F151C"/>
                </a:solidFill>
              </a:rPr>
              <a:t>Contact Respect For All by calling 718-935-2288, or </a:t>
            </a:r>
            <a:endParaRPr sz="1500">
              <a:solidFill>
                <a:srgbClr val="0F151C"/>
              </a:solidFill>
            </a:endParaRPr>
          </a:p>
          <a:p>
            <a:pPr marL="342900" lvl="0" indent="-353250" algn="l" rtl="0">
              <a:spcBef>
                <a:spcPts val="862"/>
              </a:spcBef>
              <a:spcAft>
                <a:spcPts val="0"/>
              </a:spcAft>
              <a:buClr>
                <a:srgbClr val="0F151C"/>
              </a:buClr>
              <a:buSzPts val="1600"/>
              <a:buChar char="•"/>
            </a:pPr>
            <a:r>
              <a:rPr lang="en-US" sz="1600">
                <a:solidFill>
                  <a:srgbClr val="0F151C"/>
                </a:solidFill>
              </a:rPr>
              <a:t>Emailing </a:t>
            </a:r>
            <a:r>
              <a:rPr lang="en-US" sz="1600" u="sng">
                <a:solidFill>
                  <a:srgbClr val="5BADFF"/>
                </a:solidFill>
                <a:hlinkClick r:id="rId3">
                  <a:extLst>
                    <a:ext uri="{A12FA001-AC4F-418D-AE19-62706E023703}">
                      <ahyp:hlinkClr xmlns:ahyp="http://schemas.microsoft.com/office/drawing/2018/hyperlinkcolor" val="tx"/>
                    </a:ext>
                  </a:extLst>
                </a:hlinkClick>
              </a:rPr>
              <a:t>RespectForAll@schools.nyc.gov</a:t>
            </a:r>
            <a:r>
              <a:rPr lang="en-US" sz="1600">
                <a:solidFill>
                  <a:srgbClr val="0F151C"/>
                </a:solidFill>
              </a:rPr>
              <a:t>  </a:t>
            </a:r>
            <a:endParaRPr sz="1500">
              <a:solidFill>
                <a:srgbClr val="0F151C"/>
              </a:solidFill>
            </a:endParaRPr>
          </a:p>
          <a:p>
            <a:pPr marL="342900" lvl="0" indent="-353250" algn="l" rtl="0">
              <a:spcBef>
                <a:spcPts val="862"/>
              </a:spcBef>
              <a:spcAft>
                <a:spcPts val="0"/>
              </a:spcAft>
              <a:buClr>
                <a:srgbClr val="0F151C"/>
              </a:buClr>
              <a:buSzPts val="1600"/>
              <a:buChar char="•"/>
            </a:pPr>
            <a:r>
              <a:rPr lang="en-US" sz="1600">
                <a:solidFill>
                  <a:srgbClr val="0F151C"/>
                </a:solidFill>
              </a:rPr>
              <a:t>If your concerns involve sexual or gender-based harassment, email the DOE’s Title IX Coordinator at </a:t>
            </a:r>
            <a:r>
              <a:rPr lang="en-US" sz="1600" u="sng">
                <a:solidFill>
                  <a:srgbClr val="5BADFF"/>
                </a:solidFill>
                <a:hlinkClick r:id="rId4">
                  <a:extLst>
                    <a:ext uri="{A12FA001-AC4F-418D-AE19-62706E023703}">
                      <ahyp:hlinkClr xmlns:ahyp="http://schemas.microsoft.com/office/drawing/2018/hyperlinkcolor" val="tx"/>
                    </a:ext>
                  </a:extLst>
                </a:hlinkClick>
              </a:rPr>
              <a:t>Title_IX_Inquiries@schools.nyc.gov</a:t>
            </a:r>
            <a:r>
              <a:rPr lang="en-US" sz="1600">
                <a:solidFill>
                  <a:srgbClr val="0F151C"/>
                </a:solidFill>
              </a:rPr>
              <a:t> . </a:t>
            </a:r>
            <a:endParaRPr sz="1500">
              <a:solidFill>
                <a:srgbClr val="0F151C"/>
              </a:solidFill>
            </a:endParaRPr>
          </a:p>
          <a:p>
            <a:pPr marL="342900" lvl="0" indent="-353250" algn="l" rtl="0">
              <a:spcBef>
                <a:spcPts val="862"/>
              </a:spcBef>
              <a:spcAft>
                <a:spcPts val="0"/>
              </a:spcAft>
              <a:buClr>
                <a:srgbClr val="0F151C"/>
              </a:buClr>
              <a:buSzPts val="1600"/>
              <a:buChar char="•"/>
            </a:pPr>
            <a:r>
              <a:rPr lang="en-US" sz="1600">
                <a:solidFill>
                  <a:srgbClr val="0F151C"/>
                </a:solidFill>
              </a:rPr>
              <a:t>Please visit </a:t>
            </a:r>
            <a:r>
              <a:rPr lang="en-US" sz="1600" u="sng">
                <a:solidFill>
                  <a:srgbClr val="5BADFF"/>
                </a:solidFill>
                <a:hlinkClick r:id="rId5">
                  <a:extLst>
                    <a:ext uri="{A12FA001-AC4F-418D-AE19-62706E023703}">
                      <ahyp:hlinkClr xmlns:ahyp="http://schemas.microsoft.com/office/drawing/2018/hyperlinkcolor" val="tx"/>
                    </a:ext>
                  </a:extLst>
                </a:hlinkClick>
              </a:rPr>
              <a:t>www.schools.nyc.gov/school-life/school-environment/respect-for-all</a:t>
            </a:r>
            <a:r>
              <a:rPr lang="en-US" sz="1600">
                <a:solidFill>
                  <a:srgbClr val="0F151C"/>
                </a:solidFill>
              </a:rPr>
              <a:t>  for more information.</a:t>
            </a:r>
            <a:endParaRPr sz="1435">
              <a:solidFill>
                <a:srgbClr val="0F151C"/>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
          <p:cNvSpPr/>
          <p:nvPr/>
        </p:nvSpPr>
        <p:spPr>
          <a:xfrm>
            <a:off x="0" y="0"/>
            <a:ext cx="12192000" cy="18192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4" name="Google Shape;194;p3"/>
          <p:cNvSpPr txBox="1">
            <a:spLocks noGrp="1"/>
          </p:cNvSpPr>
          <p:nvPr>
            <p:ph type="title"/>
          </p:nvPr>
        </p:nvSpPr>
        <p:spPr>
          <a:xfrm>
            <a:off x="0" y="110750"/>
            <a:ext cx="8568600" cy="16380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Font typeface="Arial"/>
              <a:buNone/>
            </a:pPr>
            <a:r>
              <a:rPr lang="en-US" sz="3700">
                <a:solidFill>
                  <a:schemeClr val="dk2"/>
                </a:solidFill>
              </a:rPr>
              <a:t>If you don’t know who these Liaisons are at your school:</a:t>
            </a:r>
            <a:r>
              <a:rPr lang="en-US" sz="3700">
                <a:solidFill>
                  <a:srgbClr val="003366"/>
                </a:solidFill>
              </a:rPr>
              <a:t> </a:t>
            </a:r>
            <a:endParaRPr sz="5100"/>
          </a:p>
        </p:txBody>
      </p:sp>
      <p:sp>
        <p:nvSpPr>
          <p:cNvPr id="195" name="Google Shape;195;p3"/>
          <p:cNvSpPr txBox="1">
            <a:spLocks noGrp="1"/>
          </p:cNvSpPr>
          <p:nvPr>
            <p:ph type="ftr" idx="11"/>
          </p:nvPr>
        </p:nvSpPr>
        <p:spPr>
          <a:xfrm>
            <a:off x="6394174" y="6188640"/>
            <a:ext cx="4330148"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196" name="Google Shape;196;p3"/>
          <p:cNvSpPr txBox="1">
            <a:spLocks noGrp="1"/>
          </p:cNvSpPr>
          <p:nvPr>
            <p:ph type="sldNum" idx="12"/>
          </p:nvPr>
        </p:nvSpPr>
        <p:spPr>
          <a:xfrm>
            <a:off x="10889975" y="6198579"/>
            <a:ext cx="463826"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6</a:t>
            </a:fld>
            <a:endParaRPr/>
          </a:p>
        </p:txBody>
      </p:sp>
      <p:sp>
        <p:nvSpPr>
          <p:cNvPr id="197" name="Google Shape;197;p3"/>
          <p:cNvSpPr/>
          <p:nvPr/>
        </p:nvSpPr>
        <p:spPr>
          <a:xfrm>
            <a:off x="624689" y="6310265"/>
            <a:ext cx="1484768" cy="243500"/>
          </a:xfrm>
          <a:prstGeom prst="flowChartProcess">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98" name="Google Shape;198;p3"/>
          <p:cNvSpPr txBox="1"/>
          <p:nvPr/>
        </p:nvSpPr>
        <p:spPr>
          <a:xfrm>
            <a:off x="412650" y="2154900"/>
            <a:ext cx="6160500" cy="2979300"/>
          </a:xfrm>
          <a:prstGeom prst="rect">
            <a:avLst/>
          </a:prstGeom>
          <a:noFill/>
          <a:ln>
            <a:noFill/>
          </a:ln>
        </p:spPr>
        <p:txBody>
          <a:bodyPr spcFirstLastPara="1" wrap="square" lIns="91425" tIns="91425" rIns="91425" bIns="91425" anchor="t" anchorCtr="0">
            <a:spAutoFit/>
          </a:bodyPr>
          <a:lstStyle/>
          <a:p>
            <a:pPr marL="0" lvl="0" indent="0" algn="l" rtl="0">
              <a:spcBef>
                <a:spcPts val="862"/>
              </a:spcBef>
              <a:spcAft>
                <a:spcPts val="0"/>
              </a:spcAft>
              <a:buNone/>
            </a:pPr>
            <a:r>
              <a:rPr lang="en-US" sz="2000" b="1">
                <a:solidFill>
                  <a:srgbClr val="0F151C"/>
                </a:solidFill>
              </a:rPr>
              <a:t>If you don’t know who these Liaisons are at your school: </a:t>
            </a:r>
            <a:endParaRPr sz="1900">
              <a:solidFill>
                <a:srgbClr val="0F151C"/>
              </a:solidFill>
            </a:endParaRPr>
          </a:p>
          <a:p>
            <a:pPr marL="342900" lvl="0" indent="-378650" algn="l" rtl="0">
              <a:spcBef>
                <a:spcPts val="862"/>
              </a:spcBef>
              <a:spcAft>
                <a:spcPts val="0"/>
              </a:spcAft>
              <a:buClr>
                <a:srgbClr val="0F151C"/>
              </a:buClr>
              <a:buSzPts val="2000"/>
              <a:buChar char="•"/>
            </a:pPr>
            <a:r>
              <a:rPr lang="en-US" sz="2000">
                <a:solidFill>
                  <a:srgbClr val="0F151C"/>
                </a:solidFill>
              </a:rPr>
              <a:t>Ask a staff member or any teacher in your school </a:t>
            </a:r>
            <a:endParaRPr sz="1900">
              <a:solidFill>
                <a:srgbClr val="0F151C"/>
              </a:solidFill>
            </a:endParaRPr>
          </a:p>
          <a:p>
            <a:pPr marL="342900" lvl="0" indent="-378650" algn="l" rtl="0">
              <a:spcBef>
                <a:spcPts val="862"/>
              </a:spcBef>
              <a:spcAft>
                <a:spcPts val="0"/>
              </a:spcAft>
              <a:buClr>
                <a:srgbClr val="0F151C"/>
              </a:buClr>
              <a:buSzPts val="2000"/>
              <a:buChar char="•"/>
            </a:pPr>
            <a:r>
              <a:rPr lang="en-US" sz="2000">
                <a:solidFill>
                  <a:srgbClr val="0F151C"/>
                </a:solidFill>
              </a:rPr>
              <a:t>Go to </a:t>
            </a:r>
            <a:r>
              <a:rPr lang="en-US" sz="2000" u="sng">
                <a:solidFill>
                  <a:srgbClr val="5BADFF"/>
                </a:solidFill>
                <a:hlinkClick r:id="rId3">
                  <a:extLst>
                    <a:ext uri="{A12FA001-AC4F-418D-AE19-62706E023703}">
                      <ahyp:hlinkClr xmlns:ahyp="http://schemas.microsoft.com/office/drawing/2018/hyperlinkcolor" val="tx"/>
                    </a:ext>
                  </a:extLst>
                </a:hlinkClick>
              </a:rPr>
              <a:t>www.schools.nyc.gov</a:t>
            </a:r>
            <a:r>
              <a:rPr lang="en-US" sz="2000">
                <a:solidFill>
                  <a:srgbClr val="0F151C"/>
                </a:solidFill>
              </a:rPr>
              <a:t> , search for your school, and find your Liaisons listed under “School Contacts and Information.” </a:t>
            </a:r>
            <a:endParaRPr sz="1900">
              <a:solidFill>
                <a:srgbClr val="0F151C"/>
              </a:solidFill>
            </a:endParaRPr>
          </a:p>
          <a:p>
            <a:pPr marL="342900" lvl="0" indent="-378650" algn="l" rtl="0">
              <a:spcBef>
                <a:spcPts val="862"/>
              </a:spcBef>
              <a:spcAft>
                <a:spcPts val="0"/>
              </a:spcAft>
              <a:buClr>
                <a:srgbClr val="0F151C"/>
              </a:buClr>
              <a:buSzPts val="2000"/>
              <a:buChar char="•"/>
            </a:pPr>
            <a:r>
              <a:rPr lang="en-US" sz="2000">
                <a:solidFill>
                  <a:srgbClr val="0F151C"/>
                </a:solidFill>
              </a:rPr>
              <a:t>Find their names on the Respect for All and the Check &amp; Respect posters in your school. </a:t>
            </a:r>
            <a:endParaRPr sz="2200"/>
          </a:p>
        </p:txBody>
      </p:sp>
      <p:pic>
        <p:nvPicPr>
          <p:cNvPr id="3" name="Picture 2">
            <a:extLst>
              <a:ext uri="{FF2B5EF4-FFF2-40B4-BE49-F238E27FC236}">
                <a16:creationId xmlns:a16="http://schemas.microsoft.com/office/drawing/2014/main" id="{59F358D4-19BF-44CA-0F78-C7FBE18B7B2A}"/>
              </a:ext>
            </a:extLst>
          </p:cNvPr>
          <p:cNvPicPr>
            <a:picLocks noChangeAspect="1"/>
          </p:cNvPicPr>
          <p:nvPr/>
        </p:nvPicPr>
        <p:blipFill>
          <a:blip r:embed="rId4"/>
          <a:stretch>
            <a:fillRect/>
          </a:stretch>
        </p:blipFill>
        <p:spPr>
          <a:xfrm>
            <a:off x="7228688" y="1091381"/>
            <a:ext cx="3661287" cy="488171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g32f6859cfd2_2_2"/>
          <p:cNvSpPr/>
          <p:nvPr/>
        </p:nvSpPr>
        <p:spPr>
          <a:xfrm>
            <a:off x="0" y="0"/>
            <a:ext cx="12192000" cy="15273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6" name="Google Shape;206;g32f6859cfd2_2_2"/>
          <p:cNvSpPr txBox="1">
            <a:spLocks noGrp="1"/>
          </p:cNvSpPr>
          <p:nvPr>
            <p:ph type="title"/>
          </p:nvPr>
        </p:nvSpPr>
        <p:spPr>
          <a:xfrm>
            <a:off x="175100" y="81350"/>
            <a:ext cx="11566200" cy="15273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Font typeface="Arial"/>
              <a:buNone/>
            </a:pPr>
            <a:r>
              <a:rPr lang="en-US" sz="3100">
                <a:solidFill>
                  <a:schemeClr val="dk2"/>
                </a:solidFill>
              </a:rPr>
              <a:t>What supports can your school provide if you/your child feels unsafe or needs support</a:t>
            </a:r>
            <a:endParaRPr sz="3400">
              <a:solidFill>
                <a:schemeClr val="dk2"/>
              </a:solidFill>
            </a:endParaRPr>
          </a:p>
        </p:txBody>
      </p:sp>
      <p:sp>
        <p:nvSpPr>
          <p:cNvPr id="207" name="Google Shape;207;g32f6859cfd2_2_2"/>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208" name="Google Shape;208;g32f6859cfd2_2_2"/>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7</a:t>
            </a:fld>
            <a:endParaRPr/>
          </a:p>
        </p:txBody>
      </p:sp>
      <p:sp>
        <p:nvSpPr>
          <p:cNvPr id="209" name="Google Shape;209;g32f6859cfd2_2_2"/>
          <p:cNvSpPr txBox="1">
            <a:spLocks noGrp="1"/>
          </p:cNvSpPr>
          <p:nvPr>
            <p:ph type="body" idx="2"/>
          </p:nvPr>
        </p:nvSpPr>
        <p:spPr>
          <a:xfrm>
            <a:off x="87550" y="1608650"/>
            <a:ext cx="11928600" cy="4521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None/>
            </a:pPr>
            <a:r>
              <a:rPr lang="en-US" sz="1600">
                <a:solidFill>
                  <a:srgbClr val="0F151C"/>
                </a:solidFill>
              </a:rPr>
              <a:t>As soon as possible, let a staff member at your school know. Your school will work with you to provide supports to make you/your child feel safe.</a:t>
            </a:r>
            <a:endParaRPr sz="2200">
              <a:solidFill>
                <a:srgbClr val="0F151C"/>
              </a:solidFill>
            </a:endParaRPr>
          </a:p>
          <a:p>
            <a:pPr marL="342900" lvl="0" indent="-342900" algn="l" rtl="0">
              <a:spcBef>
                <a:spcPts val="960"/>
              </a:spcBef>
              <a:spcAft>
                <a:spcPts val="0"/>
              </a:spcAft>
              <a:buNone/>
            </a:pPr>
            <a:r>
              <a:rPr lang="en-US" sz="1600">
                <a:solidFill>
                  <a:srgbClr val="0F151C"/>
                </a:solidFill>
              </a:rPr>
              <a:t>You can request supports at any time, including before, during, or after the school investigates a complaint.</a:t>
            </a:r>
            <a:endParaRPr sz="2200" b="0">
              <a:solidFill>
                <a:srgbClr val="0F151C"/>
              </a:solidFill>
            </a:endParaRPr>
          </a:p>
          <a:p>
            <a:pPr marL="342900" lvl="0" indent="-342900" algn="l" rtl="0">
              <a:spcBef>
                <a:spcPts val="960"/>
              </a:spcBef>
              <a:spcAft>
                <a:spcPts val="0"/>
              </a:spcAft>
              <a:buClr>
                <a:srgbClr val="0F151C"/>
              </a:buClr>
              <a:buSzPts val="1600"/>
              <a:buChar char="•"/>
            </a:pPr>
            <a:r>
              <a:rPr lang="en-US" sz="1600" b="0">
                <a:solidFill>
                  <a:srgbClr val="0F151C"/>
                </a:solidFill>
              </a:rPr>
              <a:t>Your school can connect you/your child with a school counselor, social worker, psychologist, or a mental health professional in the community. </a:t>
            </a:r>
            <a:endParaRPr sz="2200" b="0">
              <a:solidFill>
                <a:srgbClr val="0F151C"/>
              </a:solidFill>
            </a:endParaRPr>
          </a:p>
          <a:p>
            <a:pPr marL="342900" lvl="0" indent="-342900" algn="l" rtl="0">
              <a:spcBef>
                <a:spcPts val="960"/>
              </a:spcBef>
              <a:spcAft>
                <a:spcPts val="0"/>
              </a:spcAft>
              <a:buClr>
                <a:srgbClr val="0F151C"/>
              </a:buClr>
              <a:buSzPts val="1600"/>
              <a:buChar char="•"/>
            </a:pPr>
            <a:r>
              <a:rPr lang="en-US" sz="1600" b="0">
                <a:solidFill>
                  <a:srgbClr val="0F151C"/>
                </a:solidFill>
              </a:rPr>
              <a:t>Your school can also explore with you academic supports and adjustments like a change in classes, lunch/recess, or after-school program schedules. </a:t>
            </a:r>
            <a:endParaRPr sz="2200" b="0">
              <a:solidFill>
                <a:srgbClr val="0F151C"/>
              </a:solidFill>
            </a:endParaRPr>
          </a:p>
          <a:p>
            <a:pPr marL="342900" lvl="0" indent="-342900" algn="l" rtl="0">
              <a:spcBef>
                <a:spcPts val="960"/>
              </a:spcBef>
              <a:spcAft>
                <a:spcPts val="0"/>
              </a:spcAft>
              <a:buClr>
                <a:srgbClr val="0F151C"/>
              </a:buClr>
              <a:buSzPts val="1600"/>
              <a:buChar char="•"/>
            </a:pPr>
            <a:r>
              <a:rPr lang="en-US" sz="1600" b="0">
                <a:solidFill>
                  <a:srgbClr val="0F151C"/>
                </a:solidFill>
              </a:rPr>
              <a:t>The school might also work with you/your child to build an individual support plan to meet your/your child’s specific needs. The plan will explain the supports being provided during the school day and DOE programs/activities. This may include regular check-ins with staff and specific school staff to provide support for a certain period of time to make sure the behavior stops. </a:t>
            </a:r>
            <a:endParaRPr sz="2200" b="0">
              <a:solidFill>
                <a:srgbClr val="0F151C"/>
              </a:solidFill>
            </a:endParaRPr>
          </a:p>
          <a:p>
            <a:pPr marL="342900" lvl="0" indent="-342900" algn="l" rtl="0">
              <a:spcBef>
                <a:spcPts val="960"/>
              </a:spcBef>
              <a:spcAft>
                <a:spcPts val="0"/>
              </a:spcAft>
              <a:buClr>
                <a:srgbClr val="0F151C"/>
              </a:buClr>
              <a:buSzPts val="1600"/>
              <a:buChar char="•"/>
            </a:pPr>
            <a:r>
              <a:rPr lang="en-US" sz="1600" b="0">
                <a:solidFill>
                  <a:srgbClr val="0F151C"/>
                </a:solidFill>
              </a:rPr>
              <a:t>If your child has a disability and you are concerned that an incident is affecting their learning, speak with your/your child’s IEP team, Section 504 Team, and school administrator</a:t>
            </a:r>
            <a:endParaRPr sz="2200" b="0">
              <a:solidFill>
                <a:srgbClr val="0F151C"/>
              </a:solidFill>
            </a:endParaRPr>
          </a:p>
          <a:p>
            <a:pPr marL="342900" lvl="0" indent="-342900" algn="l" rtl="0">
              <a:spcBef>
                <a:spcPts val="960"/>
              </a:spcBef>
              <a:spcAft>
                <a:spcPts val="0"/>
              </a:spcAft>
              <a:buNone/>
            </a:pPr>
            <a:r>
              <a:rPr lang="en-US" sz="1600" b="0">
                <a:solidFill>
                  <a:srgbClr val="0F151C"/>
                </a:solidFill>
              </a:rPr>
              <a:t>If a parent or student has questions during the investigation, they can ask the RFA or SHP Liaison or principal.</a:t>
            </a:r>
            <a:endParaRPr sz="1400">
              <a:solidFill>
                <a:srgbClr val="0F151C"/>
              </a:solidFill>
            </a:endParaRPr>
          </a:p>
          <a:p>
            <a:pPr marL="342900" lvl="0" indent="-342900" algn="l" rtl="0">
              <a:lnSpc>
                <a:spcPct val="80000"/>
              </a:lnSpc>
              <a:spcBef>
                <a:spcPts val="825"/>
              </a:spcBef>
              <a:spcAft>
                <a:spcPts val="0"/>
              </a:spcAft>
              <a:buClr>
                <a:schemeClr val="dk1"/>
              </a:buClr>
              <a:buNone/>
            </a:pPr>
            <a:endParaRPr sz="1400" b="0">
              <a:solidFill>
                <a:srgbClr val="0F151C"/>
              </a:solidFill>
            </a:endParaRPr>
          </a:p>
          <a:p>
            <a:pPr marL="0" lvl="0" indent="0" algn="l" rtl="0">
              <a:lnSpc>
                <a:spcPct val="90000"/>
              </a:lnSpc>
              <a:spcBef>
                <a:spcPts val="0"/>
              </a:spcBef>
              <a:spcAft>
                <a:spcPts val="0"/>
              </a:spcAft>
              <a:buClr>
                <a:srgbClr val="000000"/>
              </a:buClr>
              <a:buSzPts val="550"/>
              <a:buNone/>
            </a:pPr>
            <a:endParaRPr sz="1400" b="0">
              <a:solidFill>
                <a:srgbClr val="000000"/>
              </a:solidFill>
            </a:endParaRPr>
          </a:p>
        </p:txBody>
      </p:sp>
      <p:sp>
        <p:nvSpPr>
          <p:cNvPr id="210" name="Google Shape;210;g32f6859cfd2_2_2"/>
          <p:cNvSpPr/>
          <p:nvPr/>
        </p:nvSpPr>
        <p:spPr>
          <a:xfrm>
            <a:off x="624689" y="6310265"/>
            <a:ext cx="1484768" cy="243500"/>
          </a:xfrm>
          <a:prstGeom prst="flowChartProcess">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32f6859cfd2_2_35"/>
          <p:cNvSpPr/>
          <p:nvPr/>
        </p:nvSpPr>
        <p:spPr>
          <a:xfrm>
            <a:off x="0" y="0"/>
            <a:ext cx="12192000" cy="15273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B8D1ED"/>
              </a:solidFill>
              <a:latin typeface="Calibri"/>
              <a:ea typeface="Calibri"/>
              <a:cs typeface="Calibri"/>
              <a:sym typeface="Calibri"/>
            </a:endParaRPr>
          </a:p>
        </p:txBody>
      </p:sp>
      <p:sp>
        <p:nvSpPr>
          <p:cNvPr id="216" name="Google Shape;216;g32f6859cfd2_2_35"/>
          <p:cNvSpPr txBox="1">
            <a:spLocks noGrp="1"/>
          </p:cNvSpPr>
          <p:nvPr>
            <p:ph type="title"/>
          </p:nvPr>
        </p:nvSpPr>
        <p:spPr>
          <a:xfrm>
            <a:off x="175100" y="81350"/>
            <a:ext cx="11566200" cy="1346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Font typeface="Arial"/>
              <a:buNone/>
            </a:pPr>
            <a:r>
              <a:rPr lang="en-US" sz="3800">
                <a:solidFill>
                  <a:schemeClr val="dk2"/>
                </a:solidFill>
              </a:rPr>
              <a:t>How are complaints investigated?</a:t>
            </a:r>
            <a:endParaRPr sz="5200">
              <a:solidFill>
                <a:schemeClr val="dk2"/>
              </a:solidFill>
            </a:endParaRPr>
          </a:p>
        </p:txBody>
      </p:sp>
      <p:sp>
        <p:nvSpPr>
          <p:cNvPr id="217" name="Google Shape;217;g32f6859cfd2_2_35"/>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218" name="Google Shape;218;g32f6859cfd2_2_35"/>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8</a:t>
            </a:fld>
            <a:endParaRPr/>
          </a:p>
        </p:txBody>
      </p:sp>
      <p:sp>
        <p:nvSpPr>
          <p:cNvPr id="219" name="Google Shape;219;g32f6859cfd2_2_35"/>
          <p:cNvSpPr txBox="1">
            <a:spLocks noGrp="1"/>
          </p:cNvSpPr>
          <p:nvPr>
            <p:ph type="body" idx="2"/>
          </p:nvPr>
        </p:nvSpPr>
        <p:spPr>
          <a:xfrm>
            <a:off x="324225" y="1608650"/>
            <a:ext cx="11650500" cy="4521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Font typeface="Arial"/>
              <a:buNone/>
            </a:pPr>
            <a:r>
              <a:rPr lang="en-US" sz="2200" b="0">
                <a:solidFill>
                  <a:srgbClr val="0F151C"/>
                </a:solidFill>
              </a:rPr>
              <a:t>A staff member at your school will investigate the complaint by taking the following steps: </a:t>
            </a:r>
            <a:endParaRPr sz="2200" b="0">
              <a:solidFill>
                <a:srgbClr val="0F151C"/>
              </a:solidFill>
            </a:endParaRPr>
          </a:p>
          <a:p>
            <a:pPr marL="342900" lvl="0" indent="-342900" algn="l" rtl="0">
              <a:spcBef>
                <a:spcPts val="1320"/>
              </a:spcBef>
              <a:spcAft>
                <a:spcPts val="0"/>
              </a:spcAft>
              <a:buClr>
                <a:srgbClr val="0F151C"/>
              </a:buClr>
              <a:buSzPts val="2200"/>
              <a:buChar char="•"/>
            </a:pPr>
            <a:r>
              <a:rPr lang="en-US" sz="2200" b="0">
                <a:solidFill>
                  <a:srgbClr val="0F151C"/>
                </a:solidFill>
              </a:rPr>
              <a:t>Talking separately to the students involved in the incident </a:t>
            </a:r>
            <a:endParaRPr sz="2200" b="0">
              <a:solidFill>
                <a:srgbClr val="0F151C"/>
              </a:solidFill>
            </a:endParaRPr>
          </a:p>
          <a:p>
            <a:pPr marL="342900" lvl="0" indent="-342900" algn="l" rtl="0">
              <a:spcBef>
                <a:spcPts val="1320"/>
              </a:spcBef>
              <a:spcAft>
                <a:spcPts val="0"/>
              </a:spcAft>
              <a:buClr>
                <a:srgbClr val="0F151C"/>
              </a:buClr>
              <a:buSzPts val="2200"/>
              <a:buChar char="•"/>
            </a:pPr>
            <a:r>
              <a:rPr lang="en-US" sz="2200" b="0">
                <a:solidFill>
                  <a:srgbClr val="0F151C"/>
                </a:solidFill>
              </a:rPr>
              <a:t>Asking them questions about what happened, if there are any students who have information about the incident or any evidence (like video, text messages, posting on social media) </a:t>
            </a:r>
            <a:endParaRPr sz="2200" b="0">
              <a:solidFill>
                <a:srgbClr val="0F151C"/>
              </a:solidFill>
            </a:endParaRPr>
          </a:p>
          <a:p>
            <a:pPr marL="342900" lvl="0" indent="-342900" algn="l" rtl="0">
              <a:spcBef>
                <a:spcPts val="1320"/>
              </a:spcBef>
              <a:spcAft>
                <a:spcPts val="0"/>
              </a:spcAft>
              <a:buClr>
                <a:srgbClr val="0F151C"/>
              </a:buClr>
              <a:buSzPts val="2200"/>
              <a:buChar char="•"/>
            </a:pPr>
            <a:r>
              <a:rPr lang="en-US" sz="2200" b="0">
                <a:solidFill>
                  <a:srgbClr val="0F151C"/>
                </a:solidFill>
              </a:rPr>
              <a:t>Asking them to prepare a written statement </a:t>
            </a:r>
            <a:endParaRPr sz="2200" b="0">
              <a:solidFill>
                <a:srgbClr val="0F151C"/>
              </a:solidFill>
            </a:endParaRPr>
          </a:p>
          <a:p>
            <a:pPr marL="342900" lvl="0" indent="-342900" algn="l" rtl="0">
              <a:spcBef>
                <a:spcPts val="1320"/>
              </a:spcBef>
              <a:spcAft>
                <a:spcPts val="0"/>
              </a:spcAft>
              <a:buClr>
                <a:srgbClr val="0F151C"/>
              </a:buClr>
              <a:buSzPts val="2200"/>
              <a:buChar char="•"/>
            </a:pPr>
            <a:r>
              <a:rPr lang="en-US" sz="2200" b="0">
                <a:solidFill>
                  <a:srgbClr val="0F151C"/>
                </a:solidFill>
              </a:rPr>
              <a:t>Talking separately to others who might have seen what happened, know something about what happened, or have any evidence and asking them to prepare a written statement. </a:t>
            </a:r>
            <a:endParaRPr sz="1600" b="0">
              <a:solidFill>
                <a:srgbClr val="0F151C"/>
              </a:solidFill>
            </a:endParaRPr>
          </a:p>
          <a:p>
            <a:pPr marL="342900" lvl="0" indent="-342900" algn="l" rtl="0">
              <a:lnSpc>
                <a:spcPct val="80000"/>
              </a:lnSpc>
              <a:spcBef>
                <a:spcPts val="825"/>
              </a:spcBef>
              <a:spcAft>
                <a:spcPts val="0"/>
              </a:spcAft>
              <a:buClr>
                <a:schemeClr val="dk1"/>
              </a:buClr>
              <a:buNone/>
            </a:pPr>
            <a:endParaRPr sz="1400" b="0">
              <a:solidFill>
                <a:srgbClr val="0F151C"/>
              </a:solidFill>
            </a:endParaRPr>
          </a:p>
          <a:p>
            <a:pPr marL="0" lvl="0" indent="0" algn="l" rtl="0">
              <a:lnSpc>
                <a:spcPct val="90000"/>
              </a:lnSpc>
              <a:spcBef>
                <a:spcPts val="0"/>
              </a:spcBef>
              <a:spcAft>
                <a:spcPts val="0"/>
              </a:spcAft>
              <a:buClr>
                <a:srgbClr val="000000"/>
              </a:buClr>
              <a:buSzPts val="550"/>
              <a:buNone/>
            </a:pPr>
            <a:endParaRPr sz="1400" b="0">
              <a:solidFill>
                <a:srgbClr val="000000"/>
              </a:solidFill>
            </a:endParaRPr>
          </a:p>
        </p:txBody>
      </p:sp>
      <p:sp>
        <p:nvSpPr>
          <p:cNvPr id="220" name="Google Shape;220;g32f6859cfd2_2_35"/>
          <p:cNvSpPr/>
          <p:nvPr/>
        </p:nvSpPr>
        <p:spPr>
          <a:xfrm>
            <a:off x="624689" y="6310265"/>
            <a:ext cx="1484768" cy="243500"/>
          </a:xfrm>
          <a:prstGeom prst="flowChartProcess">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32f6859cfd2_2_44"/>
          <p:cNvSpPr/>
          <p:nvPr/>
        </p:nvSpPr>
        <p:spPr>
          <a:xfrm>
            <a:off x="0" y="0"/>
            <a:ext cx="12192000" cy="1527300"/>
          </a:xfrm>
          <a:prstGeom prst="rect">
            <a:avLst/>
          </a:prstGeom>
          <a:solidFill>
            <a:srgbClr val="B8D1E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Calibri"/>
              <a:ea typeface="Calibri"/>
              <a:cs typeface="Calibri"/>
              <a:sym typeface="Calibri"/>
            </a:endParaRPr>
          </a:p>
        </p:txBody>
      </p:sp>
      <p:sp>
        <p:nvSpPr>
          <p:cNvPr id="226" name="Google Shape;226;g32f6859cfd2_2_44"/>
          <p:cNvSpPr txBox="1">
            <a:spLocks noGrp="1"/>
          </p:cNvSpPr>
          <p:nvPr>
            <p:ph type="title"/>
          </p:nvPr>
        </p:nvSpPr>
        <p:spPr>
          <a:xfrm>
            <a:off x="175100" y="81350"/>
            <a:ext cx="11566200" cy="1346700"/>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Clr>
                <a:schemeClr val="dk1"/>
              </a:buClr>
              <a:buFont typeface="Arial"/>
              <a:buNone/>
            </a:pPr>
            <a:r>
              <a:rPr lang="en-US" sz="3000">
                <a:solidFill>
                  <a:schemeClr val="dk2"/>
                </a:solidFill>
              </a:rPr>
              <a:t>How will I be notified of the school’s decision after the investigation?</a:t>
            </a:r>
            <a:endParaRPr>
              <a:solidFill>
                <a:schemeClr val="dk2"/>
              </a:solidFill>
            </a:endParaRPr>
          </a:p>
        </p:txBody>
      </p:sp>
      <p:sp>
        <p:nvSpPr>
          <p:cNvPr id="227" name="Google Shape;227;g32f6859cfd2_2_44"/>
          <p:cNvSpPr txBox="1">
            <a:spLocks noGrp="1"/>
          </p:cNvSpPr>
          <p:nvPr>
            <p:ph type="ftr" idx="11"/>
          </p:nvPr>
        </p:nvSpPr>
        <p:spPr>
          <a:xfrm>
            <a:off x="6394174" y="6188640"/>
            <a:ext cx="4330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/nycschools</a:t>
            </a:r>
            <a:endParaRPr/>
          </a:p>
        </p:txBody>
      </p:sp>
      <p:sp>
        <p:nvSpPr>
          <p:cNvPr id="228" name="Google Shape;228;g32f6859cfd2_2_44"/>
          <p:cNvSpPr txBox="1">
            <a:spLocks noGrp="1"/>
          </p:cNvSpPr>
          <p:nvPr>
            <p:ph type="sldNum" idx="12"/>
          </p:nvPr>
        </p:nvSpPr>
        <p:spPr>
          <a:xfrm>
            <a:off x="10889975" y="6198579"/>
            <a:ext cx="4638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US"/>
              <a:t>9</a:t>
            </a:fld>
            <a:endParaRPr/>
          </a:p>
        </p:txBody>
      </p:sp>
      <p:sp>
        <p:nvSpPr>
          <p:cNvPr id="229" name="Google Shape;229;g32f6859cfd2_2_44"/>
          <p:cNvSpPr txBox="1">
            <a:spLocks noGrp="1"/>
          </p:cNvSpPr>
          <p:nvPr>
            <p:ph type="body" idx="2"/>
          </p:nvPr>
        </p:nvSpPr>
        <p:spPr>
          <a:xfrm>
            <a:off x="87550" y="1608650"/>
            <a:ext cx="11887200" cy="452100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None/>
            </a:pPr>
            <a:r>
              <a:rPr lang="en-US" sz="2200" b="0">
                <a:solidFill>
                  <a:srgbClr val="0F151C"/>
                </a:solidFill>
              </a:rPr>
              <a:t>The school will consider all of the information it received during the investigation and make a decision about what happened and how to support you/your child. </a:t>
            </a:r>
            <a:endParaRPr sz="2200" b="0">
              <a:solidFill>
                <a:srgbClr val="0F151C"/>
              </a:solidFill>
            </a:endParaRPr>
          </a:p>
          <a:p>
            <a:pPr marL="342900" lvl="0" indent="-342900" algn="l" rtl="0">
              <a:spcBef>
                <a:spcPts val="1320"/>
              </a:spcBef>
              <a:spcAft>
                <a:spcPts val="0"/>
              </a:spcAft>
              <a:buClr>
                <a:srgbClr val="0F151C"/>
              </a:buClr>
              <a:buSzPts val="2200"/>
              <a:buChar char="•"/>
            </a:pPr>
            <a:r>
              <a:rPr lang="en-US" sz="2200" b="0">
                <a:solidFill>
                  <a:srgbClr val="0F151C"/>
                </a:solidFill>
              </a:rPr>
              <a:t>The school will give a letter to the parents of the students who were involved notifying them of this decision within 10 school days after a report is made. Sometimes the school may need more time to investigate. </a:t>
            </a:r>
            <a:endParaRPr sz="2200" b="0">
              <a:solidFill>
                <a:srgbClr val="0F151C"/>
              </a:solidFill>
            </a:endParaRPr>
          </a:p>
          <a:p>
            <a:pPr marL="342900" lvl="0" indent="-342900" algn="l" rtl="0">
              <a:spcBef>
                <a:spcPts val="1320"/>
              </a:spcBef>
              <a:spcAft>
                <a:spcPts val="0"/>
              </a:spcAft>
              <a:buClr>
                <a:srgbClr val="0F151C"/>
              </a:buClr>
              <a:buSzPts val="2200"/>
              <a:buChar char="•"/>
            </a:pPr>
            <a:r>
              <a:rPr lang="en-US" sz="2200" b="0">
                <a:solidFill>
                  <a:srgbClr val="0F151C"/>
                </a:solidFill>
              </a:rPr>
              <a:t>Supports are available at your school and you should contact the school to discuss them. </a:t>
            </a:r>
            <a:endParaRPr sz="2200" b="0">
              <a:solidFill>
                <a:srgbClr val="0F151C"/>
              </a:solidFill>
            </a:endParaRPr>
          </a:p>
          <a:p>
            <a:pPr marL="342900" lvl="0" indent="-342900" algn="l" rtl="0">
              <a:spcBef>
                <a:spcPts val="1320"/>
              </a:spcBef>
              <a:spcAft>
                <a:spcPts val="0"/>
              </a:spcAft>
              <a:buClr>
                <a:srgbClr val="0F151C"/>
              </a:buClr>
              <a:buSzPts val="2200"/>
              <a:buChar char="•"/>
            </a:pPr>
            <a:r>
              <a:rPr lang="en-US" sz="2200" b="0">
                <a:solidFill>
                  <a:srgbClr val="0F151C"/>
                </a:solidFill>
              </a:rPr>
              <a:t>Parents of the students involved in an incident will be given information about their own child. The school will not tell parents about supports or discipline for another student.</a:t>
            </a:r>
            <a:endParaRPr sz="2200" b="0">
              <a:solidFill>
                <a:srgbClr val="0F151C"/>
              </a:solidFill>
            </a:endParaRPr>
          </a:p>
          <a:p>
            <a:pPr marL="342900" lvl="0" indent="-342900" algn="l" rtl="0">
              <a:lnSpc>
                <a:spcPct val="80000"/>
              </a:lnSpc>
              <a:spcBef>
                <a:spcPts val="825"/>
              </a:spcBef>
              <a:spcAft>
                <a:spcPts val="0"/>
              </a:spcAft>
              <a:buClr>
                <a:schemeClr val="dk1"/>
              </a:buClr>
              <a:buNone/>
            </a:pPr>
            <a:endParaRPr sz="1400" b="0">
              <a:solidFill>
                <a:srgbClr val="0F151C"/>
              </a:solidFill>
            </a:endParaRPr>
          </a:p>
          <a:p>
            <a:pPr marL="0" lvl="0" indent="0" algn="l" rtl="0">
              <a:lnSpc>
                <a:spcPct val="90000"/>
              </a:lnSpc>
              <a:spcBef>
                <a:spcPts val="0"/>
              </a:spcBef>
              <a:spcAft>
                <a:spcPts val="0"/>
              </a:spcAft>
              <a:buClr>
                <a:srgbClr val="000000"/>
              </a:buClr>
              <a:buSzPts val="550"/>
              <a:buNone/>
            </a:pPr>
            <a:endParaRPr sz="1400" b="0">
              <a:solidFill>
                <a:srgbClr val="000000"/>
              </a:solidFill>
            </a:endParaRPr>
          </a:p>
        </p:txBody>
      </p:sp>
      <p:sp>
        <p:nvSpPr>
          <p:cNvPr id="230" name="Google Shape;230;g32f6859cfd2_2_44"/>
          <p:cNvSpPr/>
          <p:nvPr/>
        </p:nvSpPr>
        <p:spPr>
          <a:xfrm>
            <a:off x="624689" y="6310265"/>
            <a:ext cx="1484768" cy="243500"/>
          </a:xfrm>
          <a:prstGeom prst="flowChartProcess">
            <a:avLst/>
          </a:prstGeom>
          <a:solidFill>
            <a:srgbClr val="FFFF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1407</Words>
  <Application>Microsoft Office PowerPoint</Application>
  <PresentationFormat>Widescreen</PresentationFormat>
  <Paragraphs>110</Paragraphs>
  <Slides>14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Roboto</vt:lpstr>
      <vt:lpstr>Calibri</vt:lpstr>
      <vt:lpstr>Arial</vt:lpstr>
      <vt:lpstr>Helvetica Neue</vt:lpstr>
      <vt:lpstr>Office Theme</vt:lpstr>
      <vt:lpstr>Frequently Asked Questions for CR A-831 and CR A-832 Complaints for Parents and Guardians</vt:lpstr>
      <vt:lpstr>How can I report bullying and/or sexual harassment?  </vt:lpstr>
      <vt:lpstr>Student and Parent Complaint Reporting Form</vt:lpstr>
      <vt:lpstr>Bullying Online Portal</vt:lpstr>
      <vt:lpstr>How can I learn about the DOE’s policies and procedures and ways to get help? </vt:lpstr>
      <vt:lpstr>If you don’t know who these Liaisons are at your school: </vt:lpstr>
      <vt:lpstr>What supports can your school provide if you/your child feels unsafe or needs support</vt:lpstr>
      <vt:lpstr>How are complaints investigated?</vt:lpstr>
      <vt:lpstr>How will I be notified of the school’s decision after the investigation?</vt:lpstr>
      <vt:lpstr>How can I get assistance if I need more help than what the school is providing?</vt:lpstr>
      <vt:lpstr>Request for Escalation Assistance Form</vt:lpstr>
      <vt:lpstr>Is a complaint confidential?</vt:lpstr>
      <vt:lpstr>Student-to-Student Discrimination, Sexual and Other Harassment, Intimidation, Bullying FAQ </vt:lpstr>
      <vt:lpstr>Additional Resources and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Cho Sophia</dc:creator>
  <cp:lastModifiedBy>David Barone</cp:lastModifiedBy>
  <cp:revision>1</cp:revision>
  <dcterms:created xsi:type="dcterms:W3CDTF">2023-11-27T19:25:17Z</dcterms:created>
  <dcterms:modified xsi:type="dcterms:W3CDTF">2025-08-04T14:14:30Z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0x010100CA60C1F32A21C24C85BAE86DEF122E89</vt:lpwstr>
  </property>
  <property fmtid="{D5CDD505-2E9C-101B-9397-08002B2CF9AE}" pid="3" name="MediaServiceImageTags">
    <vt:lpwstr/>
  </property>
</Properties>
</file>