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06_E4559F49.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71" r:id="rId5"/>
    <p:sldId id="261" r:id="rId6"/>
    <p:sldId id="259" r:id="rId7"/>
    <p:sldId id="262" r:id="rId8"/>
    <p:sldId id="263" r:id="rId9"/>
    <p:sldId id="264" r:id="rId10"/>
    <p:sldId id="269" r:id="rId11"/>
    <p:sldId id="275" r:id="rId12"/>
    <p:sldId id="276" r:id="rId13"/>
    <p:sldId id="280" r:id="rId14"/>
    <p:sldId id="277" r:id="rId15"/>
    <p:sldId id="278" r:id="rId16"/>
    <p:sldId id="279" r:id="rId17"/>
    <p:sldId id="281"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A83F1F-09A2-33B3-C5E3-844D7E985DE2}" name="Brown Nicole" initials="BN" userId="S::nbrown48@schools.nyc.gov::d2976d62-5dc4-47f9-8135-bfc5e4ba74b8" providerId="AD"/>
  <p188:author id="{D9458A21-1603-AFB7-44C1-D79B2384E4AF}" name="Tatiana Villanueva-Colman" initials="" userId="S::TVillanuevaColman@schools.nyc.gov::9af73974-2d93-4a6f-83fc-d049f88ccc86" providerId="AD"/>
  <p188:author id="{6026426F-F1F9-1103-6A50-8B2C7F9D43D6}" name="Emily Finkelstein" initials="EF" userId="S::efinkelstein8@schools.nyc.gov::d7dd34fc-fad7-4250-ad3e-4c00defe8760" providerId="AD"/>
  <p188:author id="{282261BF-350F-A8CE-2EA5-81AD68A73ED4}" name="Villanueva-Colman Tatiana" initials="VT" userId="S::tvillanuevacolman@schools.nyc.gov::9af73974-2d93-4a6f-83fc-d049f88ccc8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45678A-D60F-6123-1EBA-1B2F44C367A3}" v="41" dt="2025-06-24T17:08:17.707"/>
    <p1510:client id="{49849325-7348-421A-9F70-1A62FD0EA830}" v="2" dt="2025-06-24T18:54:18.524"/>
    <p1510:client id="{B5AF28B7-008D-A9CD-6F00-BEE69F5C26C8}" v="182" dt="2025-06-25T13:04:57.653"/>
    <p1510:client id="{BD54CD9B-9381-66A6-96E3-18243A2F20CB}" v="7" dt="2025-06-24T18:09:19.647"/>
    <p1510:client id="{C231CFAA-420C-BB76-F705-88C1031C859E}" v="7" dt="2025-06-25T13:14:52.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8" d="100"/>
          <a:sy n="58" d="100"/>
        </p:scale>
        <p:origin x="784" y="6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Nicole" userId="S::nbrown48@schools.nyc.gov::d2976d62-5dc4-47f9-8135-bfc5e4ba74b8" providerId="AD" clId="Web-{81BF4742-2698-61B3-17CE-39D104910D18}"/>
    <pc:docChg chg="modSld">
      <pc:chgData name="Brown Nicole" userId="S::nbrown48@schools.nyc.gov::d2976d62-5dc4-47f9-8135-bfc5e4ba74b8" providerId="AD" clId="Web-{81BF4742-2698-61B3-17CE-39D104910D18}" dt="2023-07-07T20:27:35.636" v="60"/>
      <pc:docMkLst>
        <pc:docMk/>
      </pc:docMkLst>
      <pc:sldChg chg="modNotes">
        <pc:chgData name="Brown Nicole" userId="S::nbrown48@schools.nyc.gov::d2976d62-5dc4-47f9-8135-bfc5e4ba74b8" providerId="AD" clId="Web-{81BF4742-2698-61B3-17CE-39D104910D18}" dt="2023-07-07T20:27:35.636" v="60"/>
        <pc:sldMkLst>
          <pc:docMk/>
          <pc:sldMk cId="2333345992" sldId="259"/>
        </pc:sldMkLst>
      </pc:sldChg>
      <pc:sldChg chg="modCm modNotes">
        <pc:chgData name="Brown Nicole" userId="S::nbrown48@schools.nyc.gov::d2976d62-5dc4-47f9-8135-bfc5e4ba74b8" providerId="AD" clId="Web-{81BF4742-2698-61B3-17CE-39D104910D18}" dt="2023-07-07T20:26:28.056" v="49"/>
        <pc:sldMkLst>
          <pc:docMk/>
          <pc:sldMk cId="4119970072" sldId="260"/>
        </pc:sldMkLst>
        <pc:extLst>
          <p:ext xmlns:p="http://schemas.openxmlformats.org/presentationml/2006/main" uri="{D6D511B9-2390-475A-947B-AFAB55BFBCF1}">
            <pc226:cmChg xmlns:pc226="http://schemas.microsoft.com/office/powerpoint/2022/06/main/command" chg="mod">
              <pc226:chgData name="Brown Nicole" userId="S::nbrown48@schools.nyc.gov::d2976d62-5dc4-47f9-8135-bfc5e4ba74b8" providerId="AD" clId="Web-{81BF4742-2698-61B3-17CE-39D104910D18}" dt="2023-07-07T20:26:21.759" v="46"/>
              <pc2:cmMkLst xmlns:pc2="http://schemas.microsoft.com/office/powerpoint/2019/9/main/command">
                <pc:docMk/>
                <pc:sldMk cId="4119970072" sldId="260"/>
                <pc2:cmMk id="{B257F688-0820-4EE7-8BE1-08555269C4EF}"/>
              </pc2:cmMkLst>
            </pc226:cmChg>
          </p:ext>
        </pc:extLst>
      </pc:sldChg>
      <pc:sldChg chg="modSp modCm">
        <pc:chgData name="Brown Nicole" userId="S::nbrown48@schools.nyc.gov::d2976d62-5dc4-47f9-8135-bfc5e4ba74b8" providerId="AD" clId="Web-{81BF4742-2698-61B3-17CE-39D104910D18}" dt="2023-07-07T20:23:41.005" v="22"/>
        <pc:sldMkLst>
          <pc:docMk/>
          <pc:sldMk cId="1080217972" sldId="263"/>
        </pc:sldMkLst>
        <pc:extLst>
          <p:ext xmlns:p="http://schemas.openxmlformats.org/presentationml/2006/main" uri="{D6D511B9-2390-475A-947B-AFAB55BFBCF1}">
            <pc226:cmChg xmlns:pc226="http://schemas.microsoft.com/office/powerpoint/2022/06/main/command" chg="mod">
              <pc226:chgData name="Brown Nicole" userId="S::nbrown48@schools.nyc.gov::d2976d62-5dc4-47f9-8135-bfc5e4ba74b8" providerId="AD" clId="Web-{81BF4742-2698-61B3-17CE-39D104910D18}" dt="2023-07-07T20:23:41.005" v="22"/>
              <pc2:cmMkLst xmlns:pc2="http://schemas.microsoft.com/office/powerpoint/2019/9/main/command">
                <pc:docMk/>
                <pc:sldMk cId="1080217972" sldId="263"/>
                <pc2:cmMk id="{BFBF1840-E604-4431-8623-139372EC48DA}"/>
              </pc2:cmMkLst>
            </pc226:cmChg>
          </p:ext>
        </pc:extLst>
      </pc:sldChg>
      <pc:sldChg chg="modSp">
        <pc:chgData name="Brown Nicole" userId="S::nbrown48@schools.nyc.gov::d2976d62-5dc4-47f9-8135-bfc5e4ba74b8" providerId="AD" clId="Web-{81BF4742-2698-61B3-17CE-39D104910D18}" dt="2023-07-07T20:25:27.930" v="38" actId="20577"/>
        <pc:sldMkLst>
          <pc:docMk/>
          <pc:sldMk cId="2403968721" sldId="264"/>
        </pc:sldMkLst>
      </pc:sldChg>
      <pc:sldChg chg="modSp">
        <pc:chgData name="Brown Nicole" userId="S::nbrown48@schools.nyc.gov::d2976d62-5dc4-47f9-8135-bfc5e4ba74b8" providerId="AD" clId="Web-{81BF4742-2698-61B3-17CE-39D104910D18}" dt="2023-07-07T20:25:52.961" v="45" actId="20577"/>
        <pc:sldMkLst>
          <pc:docMk/>
          <pc:sldMk cId="372177714" sldId="269"/>
        </pc:sldMkLst>
      </pc:sldChg>
    </pc:docChg>
  </pc:docChgLst>
  <pc:docChgLst>
    <pc:chgData name="Eunice Park" userId="7444dffc-169d-4b91-9e25-8a9b5ab5c44e" providerId="ADAL" clId="{4AE2C086-AA6E-8E4A-9C10-4DABDE71CE98}"/>
    <pc:docChg chg="custSel delMainMaster modMainMaster">
      <pc:chgData name="Eunice Park" userId="7444dffc-169d-4b91-9e25-8a9b5ab5c44e" providerId="ADAL" clId="{4AE2C086-AA6E-8E4A-9C10-4DABDE71CE98}" dt="2022-05-20T16:47:20.595" v="52" actId="14100"/>
      <pc:docMkLst>
        <pc:docMk/>
      </pc:docMkLst>
      <pc:sldMasterChg chg="addSp delSp modSp mod delSldLayout modSldLayout">
        <pc:chgData name="Eunice Park" userId="7444dffc-169d-4b91-9e25-8a9b5ab5c44e" providerId="ADAL" clId="{4AE2C086-AA6E-8E4A-9C10-4DABDE71CE98}" dt="2022-05-20T16:47:20.595" v="52" actId="14100"/>
        <pc:sldMasterMkLst>
          <pc:docMk/>
          <pc:sldMasterMk cId="0" sldId="2147483648"/>
        </pc:sldMasterMkLst>
        <pc:sldLayoutChg chg="addSp delSp modSp mod">
          <pc:chgData name="Eunice Park" userId="7444dffc-169d-4b91-9e25-8a9b5ab5c44e" providerId="ADAL" clId="{4AE2C086-AA6E-8E4A-9C10-4DABDE71CE98}" dt="2022-05-20T16:45:11.552" v="2"/>
          <pc:sldLayoutMkLst>
            <pc:docMk/>
            <pc:sldMasterMk cId="0" sldId="2147483648"/>
            <pc:sldLayoutMk cId="0" sldId="2147483717"/>
          </pc:sldLayoutMkLst>
        </pc:sldLayoutChg>
        <pc:sldLayoutChg chg="del">
          <pc:chgData name="Eunice Park" userId="7444dffc-169d-4b91-9e25-8a9b5ab5c44e" providerId="ADAL" clId="{4AE2C086-AA6E-8E4A-9C10-4DABDE71CE98}" dt="2022-05-20T16:45:24.669" v="15" actId="2696"/>
          <pc:sldLayoutMkLst>
            <pc:docMk/>
            <pc:sldMasterMk cId="0" sldId="2147483648"/>
            <pc:sldLayoutMk cId="0" sldId="2147483732"/>
          </pc:sldLayoutMkLst>
        </pc:sldLayoutChg>
      </pc:sldMasterChg>
      <pc:sldMasterChg chg="del delSldLayout">
        <pc:chgData name="Eunice Park" userId="7444dffc-169d-4b91-9e25-8a9b5ab5c44e" providerId="ADAL" clId="{4AE2C086-AA6E-8E4A-9C10-4DABDE71CE98}" dt="2022-05-20T16:45:20.254" v="14" actId="2696"/>
        <pc:sldMasterMkLst>
          <pc:docMk/>
          <pc:sldMasterMk cId="852406413" sldId="2147483684"/>
        </pc:sldMasterMkLst>
        <pc:sldLayoutChg chg="del">
          <pc:chgData name="Eunice Park" userId="7444dffc-169d-4b91-9e25-8a9b5ab5c44e" providerId="ADAL" clId="{4AE2C086-AA6E-8E4A-9C10-4DABDE71CE98}" dt="2022-05-20T16:45:20.238" v="3" actId="2696"/>
          <pc:sldLayoutMkLst>
            <pc:docMk/>
            <pc:sldMasterMk cId="852406413" sldId="2147483684"/>
            <pc:sldLayoutMk cId="3115542407" sldId="2147483685"/>
          </pc:sldLayoutMkLst>
        </pc:sldLayoutChg>
        <pc:sldLayoutChg chg="del">
          <pc:chgData name="Eunice Park" userId="7444dffc-169d-4b91-9e25-8a9b5ab5c44e" providerId="ADAL" clId="{4AE2C086-AA6E-8E4A-9C10-4DABDE71CE98}" dt="2022-05-20T16:45:20.240" v="4" actId="2696"/>
          <pc:sldLayoutMkLst>
            <pc:docMk/>
            <pc:sldMasterMk cId="852406413" sldId="2147483684"/>
            <pc:sldLayoutMk cId="4267683355" sldId="2147483686"/>
          </pc:sldLayoutMkLst>
        </pc:sldLayoutChg>
        <pc:sldLayoutChg chg="del">
          <pc:chgData name="Eunice Park" userId="7444dffc-169d-4b91-9e25-8a9b5ab5c44e" providerId="ADAL" clId="{4AE2C086-AA6E-8E4A-9C10-4DABDE71CE98}" dt="2022-05-20T16:45:20.242" v="5" actId="2696"/>
          <pc:sldLayoutMkLst>
            <pc:docMk/>
            <pc:sldMasterMk cId="852406413" sldId="2147483684"/>
            <pc:sldLayoutMk cId="1900703915" sldId="2147483687"/>
          </pc:sldLayoutMkLst>
        </pc:sldLayoutChg>
        <pc:sldLayoutChg chg="del">
          <pc:chgData name="Eunice Park" userId="7444dffc-169d-4b91-9e25-8a9b5ab5c44e" providerId="ADAL" clId="{4AE2C086-AA6E-8E4A-9C10-4DABDE71CE98}" dt="2022-05-20T16:45:20.243" v="6" actId="2696"/>
          <pc:sldLayoutMkLst>
            <pc:docMk/>
            <pc:sldMasterMk cId="852406413" sldId="2147483684"/>
            <pc:sldLayoutMk cId="784967183" sldId="2147483688"/>
          </pc:sldLayoutMkLst>
        </pc:sldLayoutChg>
        <pc:sldLayoutChg chg="del">
          <pc:chgData name="Eunice Park" userId="7444dffc-169d-4b91-9e25-8a9b5ab5c44e" providerId="ADAL" clId="{4AE2C086-AA6E-8E4A-9C10-4DABDE71CE98}" dt="2022-05-20T16:45:20.245" v="7" actId="2696"/>
          <pc:sldLayoutMkLst>
            <pc:docMk/>
            <pc:sldMasterMk cId="852406413" sldId="2147483684"/>
            <pc:sldLayoutMk cId="545073869" sldId="2147483689"/>
          </pc:sldLayoutMkLst>
        </pc:sldLayoutChg>
        <pc:sldLayoutChg chg="del">
          <pc:chgData name="Eunice Park" userId="7444dffc-169d-4b91-9e25-8a9b5ab5c44e" providerId="ADAL" clId="{4AE2C086-AA6E-8E4A-9C10-4DABDE71CE98}" dt="2022-05-20T16:45:20.246" v="8" actId="2696"/>
          <pc:sldLayoutMkLst>
            <pc:docMk/>
            <pc:sldMasterMk cId="852406413" sldId="2147483684"/>
            <pc:sldLayoutMk cId="2728996784" sldId="2147483690"/>
          </pc:sldLayoutMkLst>
        </pc:sldLayoutChg>
        <pc:sldLayoutChg chg="del">
          <pc:chgData name="Eunice Park" userId="7444dffc-169d-4b91-9e25-8a9b5ab5c44e" providerId="ADAL" clId="{4AE2C086-AA6E-8E4A-9C10-4DABDE71CE98}" dt="2022-05-20T16:45:20.247" v="9" actId="2696"/>
          <pc:sldLayoutMkLst>
            <pc:docMk/>
            <pc:sldMasterMk cId="852406413" sldId="2147483684"/>
            <pc:sldLayoutMk cId="2459238533" sldId="2147483691"/>
          </pc:sldLayoutMkLst>
        </pc:sldLayoutChg>
        <pc:sldLayoutChg chg="del">
          <pc:chgData name="Eunice Park" userId="7444dffc-169d-4b91-9e25-8a9b5ab5c44e" providerId="ADAL" clId="{4AE2C086-AA6E-8E4A-9C10-4DABDE71CE98}" dt="2022-05-20T16:45:20.248" v="10" actId="2696"/>
          <pc:sldLayoutMkLst>
            <pc:docMk/>
            <pc:sldMasterMk cId="852406413" sldId="2147483684"/>
            <pc:sldLayoutMk cId="4281148367" sldId="2147483692"/>
          </pc:sldLayoutMkLst>
        </pc:sldLayoutChg>
        <pc:sldLayoutChg chg="del">
          <pc:chgData name="Eunice Park" userId="7444dffc-169d-4b91-9e25-8a9b5ab5c44e" providerId="ADAL" clId="{4AE2C086-AA6E-8E4A-9C10-4DABDE71CE98}" dt="2022-05-20T16:45:20.250" v="11" actId="2696"/>
          <pc:sldLayoutMkLst>
            <pc:docMk/>
            <pc:sldMasterMk cId="852406413" sldId="2147483684"/>
            <pc:sldLayoutMk cId="2526232029" sldId="2147483693"/>
          </pc:sldLayoutMkLst>
        </pc:sldLayoutChg>
        <pc:sldLayoutChg chg="del">
          <pc:chgData name="Eunice Park" userId="7444dffc-169d-4b91-9e25-8a9b5ab5c44e" providerId="ADAL" clId="{4AE2C086-AA6E-8E4A-9C10-4DABDE71CE98}" dt="2022-05-20T16:45:20.251" v="12" actId="2696"/>
          <pc:sldLayoutMkLst>
            <pc:docMk/>
            <pc:sldMasterMk cId="852406413" sldId="2147483684"/>
            <pc:sldLayoutMk cId="324122583" sldId="2147483694"/>
          </pc:sldLayoutMkLst>
        </pc:sldLayoutChg>
        <pc:sldLayoutChg chg="del">
          <pc:chgData name="Eunice Park" userId="7444dffc-169d-4b91-9e25-8a9b5ab5c44e" providerId="ADAL" clId="{4AE2C086-AA6E-8E4A-9C10-4DABDE71CE98}" dt="2022-05-20T16:45:20.252" v="13" actId="2696"/>
          <pc:sldLayoutMkLst>
            <pc:docMk/>
            <pc:sldMasterMk cId="852406413" sldId="2147483684"/>
            <pc:sldLayoutMk cId="3781154211" sldId="2147483695"/>
          </pc:sldLayoutMkLst>
        </pc:sldLayoutChg>
      </pc:sldMasterChg>
    </pc:docChg>
  </pc:docChgLst>
  <pc:docChgLst>
    <pc:chgData name="Stacey Ortega" userId="S::sortega14@schools.nyc.gov::a79396a2-e469-46cd-ae38-65b48b1805af" providerId="AD" clId="Web-{54BEBE96-28EA-2DCE-B977-C0E944BBABE6}"/>
    <pc:docChg chg="modSld">
      <pc:chgData name="Stacey Ortega" userId="S::sortega14@schools.nyc.gov::a79396a2-e469-46cd-ae38-65b48b1805af" providerId="AD" clId="Web-{54BEBE96-28EA-2DCE-B977-C0E944BBABE6}" dt="2025-05-13T16:05:18.189" v="40" actId="20577"/>
      <pc:docMkLst>
        <pc:docMk/>
      </pc:docMkLst>
      <pc:sldChg chg="modSp">
        <pc:chgData name="Stacey Ortega" userId="S::sortega14@schools.nyc.gov::a79396a2-e469-46cd-ae38-65b48b1805af" providerId="AD" clId="Web-{54BEBE96-28EA-2DCE-B977-C0E944BBABE6}" dt="2025-05-13T16:01:00.350" v="9" actId="20577"/>
        <pc:sldMkLst>
          <pc:docMk/>
          <pc:sldMk cId="2333345992" sldId="259"/>
        </pc:sldMkLst>
        <pc:spChg chg="mod">
          <ac:chgData name="Stacey Ortega" userId="S::sortega14@schools.nyc.gov::a79396a2-e469-46cd-ae38-65b48b1805af" providerId="AD" clId="Web-{54BEBE96-28EA-2DCE-B977-C0E944BBABE6}" dt="2025-05-13T16:01:00.350" v="9" actId="20577"/>
          <ac:spMkLst>
            <pc:docMk/>
            <pc:sldMk cId="2333345992" sldId="259"/>
            <ac:spMk id="17" creationId="{E29CD952-759F-F6EE-4677-A76C889E2401}"/>
          </ac:spMkLst>
        </pc:spChg>
      </pc:sldChg>
      <pc:sldChg chg="modSp">
        <pc:chgData name="Stacey Ortega" userId="S::sortega14@schools.nyc.gov::a79396a2-e469-46cd-ae38-65b48b1805af" providerId="AD" clId="Web-{54BEBE96-28EA-2DCE-B977-C0E944BBABE6}" dt="2025-05-13T16:04:15.874" v="33"/>
        <pc:sldMkLst>
          <pc:docMk/>
          <pc:sldMk cId="1080217972" sldId="263"/>
        </pc:sldMkLst>
        <pc:graphicFrameChg chg="mod modGraphic">
          <ac:chgData name="Stacey Ortega" userId="S::sortega14@schools.nyc.gov::a79396a2-e469-46cd-ae38-65b48b1805af" providerId="AD" clId="Web-{54BEBE96-28EA-2DCE-B977-C0E944BBABE6}" dt="2025-05-13T16:04:15.874" v="33"/>
          <ac:graphicFrameMkLst>
            <pc:docMk/>
            <pc:sldMk cId="1080217972" sldId="263"/>
            <ac:graphicFrameMk id="7" creationId="{66BE742F-455D-D19E-D7A1-CA3FBB501296}"/>
          </ac:graphicFrameMkLst>
        </pc:graphicFrameChg>
      </pc:sldChg>
      <pc:sldChg chg="modSp">
        <pc:chgData name="Stacey Ortega" userId="S::sortega14@schools.nyc.gov::a79396a2-e469-46cd-ae38-65b48b1805af" providerId="AD" clId="Web-{54BEBE96-28EA-2DCE-B977-C0E944BBABE6}" dt="2025-05-13T16:04:49.703" v="35" actId="20577"/>
        <pc:sldMkLst>
          <pc:docMk/>
          <pc:sldMk cId="60684922" sldId="270"/>
        </pc:sldMkLst>
        <pc:spChg chg="mod">
          <ac:chgData name="Stacey Ortega" userId="S::sortega14@schools.nyc.gov::a79396a2-e469-46cd-ae38-65b48b1805af" providerId="AD" clId="Web-{54BEBE96-28EA-2DCE-B977-C0E944BBABE6}" dt="2025-05-13T16:04:49.703" v="35" actId="20577"/>
          <ac:spMkLst>
            <pc:docMk/>
            <pc:sldMk cId="60684922" sldId="270"/>
            <ac:spMk id="2" creationId="{A6F3BE66-7E88-7F04-35A8-B80EBF7DB4B0}"/>
          </ac:spMkLst>
        </pc:spChg>
      </pc:sldChg>
      <pc:sldChg chg="modSp">
        <pc:chgData name="Stacey Ortega" userId="S::sortega14@schools.nyc.gov::a79396a2-e469-46cd-ae38-65b48b1805af" providerId="AD" clId="Web-{54BEBE96-28EA-2DCE-B977-C0E944BBABE6}" dt="2025-05-12T19:54:26.994" v="5" actId="20577"/>
        <pc:sldMkLst>
          <pc:docMk/>
          <pc:sldMk cId="1842776175" sldId="271"/>
        </pc:sldMkLst>
        <pc:spChg chg="mod">
          <ac:chgData name="Stacey Ortega" userId="S::sortega14@schools.nyc.gov::a79396a2-e469-46cd-ae38-65b48b1805af" providerId="AD" clId="Web-{54BEBE96-28EA-2DCE-B977-C0E944BBABE6}" dt="2025-05-12T19:54:26.994" v="5" actId="20577"/>
          <ac:spMkLst>
            <pc:docMk/>
            <pc:sldMk cId="1842776175" sldId="271"/>
            <ac:spMk id="2" creationId="{F568C298-C72C-0078-C87A-339590CD8552}"/>
          </ac:spMkLst>
        </pc:spChg>
      </pc:sldChg>
      <pc:sldChg chg="modSp">
        <pc:chgData name="Stacey Ortega" userId="S::sortega14@schools.nyc.gov::a79396a2-e469-46cd-ae38-65b48b1805af" providerId="AD" clId="Web-{54BEBE96-28EA-2DCE-B977-C0E944BBABE6}" dt="2025-05-13T16:05:18.189" v="40" actId="20577"/>
        <pc:sldMkLst>
          <pc:docMk/>
          <pc:sldMk cId="2258644147" sldId="273"/>
        </pc:sldMkLst>
      </pc:sldChg>
    </pc:docChg>
  </pc:docChgLst>
  <pc:docChgLst>
    <pc:chgData name="Park Eunice" userId="S::epark23@schools.nyc.gov::7444dffc-169d-4b91-9e25-8a9b5ab5c44e" providerId="AD" clId="Web-{57084769-6B36-E7BC-A54D-C9966B4443F8}"/>
    <pc:docChg chg="addSld delSld modSld">
      <pc:chgData name="Park Eunice" userId="S::epark23@schools.nyc.gov::7444dffc-169d-4b91-9e25-8a9b5ab5c44e" providerId="AD" clId="Web-{57084769-6B36-E7BC-A54D-C9966B4443F8}" dt="2022-05-20T19:27:10.238" v="486" actId="14100"/>
      <pc:docMkLst>
        <pc:docMk/>
      </pc:docMkLst>
      <pc:sldChg chg="modSp">
        <pc:chgData name="Park Eunice" userId="S::epark23@schools.nyc.gov::7444dffc-169d-4b91-9e25-8a9b5ab5c44e" providerId="AD" clId="Web-{57084769-6B36-E7BC-A54D-C9966B4443F8}" dt="2022-05-20T18:51:34.131" v="401" actId="1076"/>
        <pc:sldMkLst>
          <pc:docMk/>
          <pc:sldMk cId="2333345992" sldId="259"/>
        </pc:sldMkLst>
      </pc:sldChg>
      <pc:sldChg chg="modSp">
        <pc:chgData name="Park Eunice" userId="S::epark23@schools.nyc.gov::7444dffc-169d-4b91-9e25-8a9b5ab5c44e" providerId="AD" clId="Web-{57084769-6B36-E7BC-A54D-C9966B4443F8}" dt="2022-05-20T18:51:11.678" v="394" actId="1076"/>
        <pc:sldMkLst>
          <pc:docMk/>
          <pc:sldMk cId="4119970072" sldId="260"/>
        </pc:sldMkLst>
      </pc:sldChg>
      <pc:sldChg chg="modSp">
        <pc:chgData name="Park Eunice" userId="S::epark23@schools.nyc.gov::7444dffc-169d-4b91-9e25-8a9b5ab5c44e" providerId="AD" clId="Web-{57084769-6B36-E7BC-A54D-C9966B4443F8}" dt="2022-05-20T18:51:51.147" v="409" actId="20577"/>
        <pc:sldMkLst>
          <pc:docMk/>
          <pc:sldMk cId="2241802378" sldId="261"/>
        </pc:sldMkLst>
      </pc:sldChg>
      <pc:sldChg chg="addSp delSp modSp">
        <pc:chgData name="Park Eunice" userId="S::epark23@schools.nyc.gov::7444dffc-169d-4b91-9e25-8a9b5ab5c44e" providerId="AD" clId="Web-{57084769-6B36-E7BC-A54D-C9966B4443F8}" dt="2022-05-20T19:03:07.969" v="440" actId="20577"/>
        <pc:sldMkLst>
          <pc:docMk/>
          <pc:sldMk cId="3830816585" sldId="262"/>
        </pc:sldMkLst>
      </pc:sldChg>
      <pc:sldChg chg="addSp delSp modSp modNotes">
        <pc:chgData name="Park Eunice" userId="S::epark23@schools.nyc.gov::7444dffc-169d-4b91-9e25-8a9b5ab5c44e" providerId="AD" clId="Web-{57084769-6B36-E7BC-A54D-C9966B4443F8}" dt="2022-05-20T19:18:52.773" v="468"/>
        <pc:sldMkLst>
          <pc:docMk/>
          <pc:sldMk cId="1080217972" sldId="263"/>
        </pc:sldMkLst>
      </pc:sldChg>
      <pc:sldChg chg="modSp add replId modNotes">
        <pc:chgData name="Park Eunice" userId="S::epark23@schools.nyc.gov::7444dffc-169d-4b91-9e25-8a9b5ab5c44e" providerId="AD" clId="Web-{57084769-6B36-E7BC-A54D-C9966B4443F8}" dt="2022-05-20T19:19:10.101" v="472"/>
        <pc:sldMkLst>
          <pc:docMk/>
          <pc:sldMk cId="2403968721" sldId="264"/>
        </pc:sldMkLst>
      </pc:sldChg>
      <pc:sldChg chg="modSp new modNotes">
        <pc:chgData name="Park Eunice" userId="S::epark23@schools.nyc.gov::7444dffc-169d-4b91-9e25-8a9b5ab5c44e" providerId="AD" clId="Web-{57084769-6B36-E7BC-A54D-C9966B4443F8}" dt="2022-05-20T19:27:10.238" v="486" actId="14100"/>
        <pc:sldMkLst>
          <pc:docMk/>
          <pc:sldMk cId="1559216609" sldId="265"/>
        </pc:sldMkLst>
      </pc:sldChg>
      <pc:sldChg chg="new del">
        <pc:chgData name="Park Eunice" userId="S::epark23@schools.nyc.gov::7444dffc-169d-4b91-9e25-8a9b5ab5c44e" providerId="AD" clId="Web-{57084769-6B36-E7BC-A54D-C9966B4443F8}" dt="2022-05-20T18:39:47.497" v="255"/>
        <pc:sldMkLst>
          <pc:docMk/>
          <pc:sldMk cId="1639682004" sldId="266"/>
        </pc:sldMkLst>
      </pc:sldChg>
      <pc:sldChg chg="modSp new">
        <pc:chgData name="Park Eunice" userId="S::epark23@schools.nyc.gov::7444dffc-169d-4b91-9e25-8a9b5ab5c44e" providerId="AD" clId="Web-{57084769-6B36-E7BC-A54D-C9966B4443F8}" dt="2022-05-20T18:46:54.165" v="316" actId="14100"/>
        <pc:sldMkLst>
          <pc:docMk/>
          <pc:sldMk cId="1033730486" sldId="267"/>
        </pc:sldMkLst>
      </pc:sldChg>
      <pc:sldChg chg="addSp delSp modSp new del">
        <pc:chgData name="Park Eunice" userId="S::epark23@schools.nyc.gov::7444dffc-169d-4b91-9e25-8a9b5ab5c44e" providerId="AD" clId="Web-{57084769-6B36-E7BC-A54D-C9966B4443F8}" dt="2022-05-20T18:49:42.773" v="373"/>
        <pc:sldMkLst>
          <pc:docMk/>
          <pc:sldMk cId="3277256381" sldId="268"/>
        </pc:sldMkLst>
      </pc:sldChg>
      <pc:sldChg chg="addSp delSp modSp new modNotes">
        <pc:chgData name="Park Eunice" userId="S::epark23@schools.nyc.gov::7444dffc-169d-4b91-9e25-8a9b5ab5c44e" providerId="AD" clId="Web-{57084769-6B36-E7BC-A54D-C9966B4443F8}" dt="2022-05-20T19:20:01.414" v="482"/>
        <pc:sldMkLst>
          <pc:docMk/>
          <pc:sldMk cId="372177714" sldId="269"/>
        </pc:sldMkLst>
      </pc:sldChg>
    </pc:docChg>
  </pc:docChgLst>
  <pc:docChgLst>
    <pc:chgData name="Emily Finkelstein" userId="S::efinkelstein8@schools.nyc.gov::d7dd34fc-fad7-4250-ad3e-4c00defe8760" providerId="AD" clId="Web-{D3A2523E-E419-B2E9-1AEA-FDF8F6C78D23}"/>
    <pc:docChg chg="addSld delSld modSld sldOrd">
      <pc:chgData name="Emily Finkelstein" userId="S::efinkelstein8@schools.nyc.gov::d7dd34fc-fad7-4250-ad3e-4c00defe8760" providerId="AD" clId="Web-{D3A2523E-E419-B2E9-1AEA-FDF8F6C78D23}" dt="2025-05-19T16:44:41.514" v="1851" actId="20577"/>
      <pc:docMkLst>
        <pc:docMk/>
      </pc:docMkLst>
      <pc:sldChg chg="modSp">
        <pc:chgData name="Emily Finkelstein" userId="S::efinkelstein8@schools.nyc.gov::d7dd34fc-fad7-4250-ad3e-4c00defe8760" providerId="AD" clId="Web-{D3A2523E-E419-B2E9-1AEA-FDF8F6C78D23}" dt="2025-05-19T15:30:15.619" v="717" actId="20577"/>
        <pc:sldMkLst>
          <pc:docMk/>
          <pc:sldMk cId="2333345992" sldId="259"/>
        </pc:sldMkLst>
        <pc:spChg chg="mod">
          <ac:chgData name="Emily Finkelstein" userId="S::efinkelstein8@schools.nyc.gov::d7dd34fc-fad7-4250-ad3e-4c00defe8760" providerId="AD" clId="Web-{D3A2523E-E419-B2E9-1AEA-FDF8F6C78D23}" dt="2025-05-19T15:30:15.619" v="717" actId="20577"/>
          <ac:spMkLst>
            <pc:docMk/>
            <pc:sldMk cId="2333345992" sldId="259"/>
            <ac:spMk id="5" creationId="{35A7A190-6614-6E44-77E5-0D59C0A41922}"/>
          </ac:spMkLst>
        </pc:spChg>
      </pc:sldChg>
      <pc:sldChg chg="modSp">
        <pc:chgData name="Emily Finkelstein" userId="S::efinkelstein8@schools.nyc.gov::d7dd34fc-fad7-4250-ad3e-4c00defe8760" providerId="AD" clId="Web-{D3A2523E-E419-B2E9-1AEA-FDF8F6C78D23}" dt="2025-05-19T16:29:33.624" v="1746" actId="20577"/>
        <pc:sldMkLst>
          <pc:docMk/>
          <pc:sldMk cId="2241802378" sldId="261"/>
        </pc:sldMkLst>
        <pc:spChg chg="mod">
          <ac:chgData name="Emily Finkelstein" userId="S::efinkelstein8@schools.nyc.gov::d7dd34fc-fad7-4250-ad3e-4c00defe8760" providerId="AD" clId="Web-{D3A2523E-E419-B2E9-1AEA-FDF8F6C78D23}" dt="2025-05-19T16:29:33.624" v="1746" actId="20577"/>
          <ac:spMkLst>
            <pc:docMk/>
            <pc:sldMk cId="2241802378" sldId="261"/>
            <ac:spMk id="2" creationId="{A32C813F-BF2A-EFDF-BC87-419AC086D9BE}"/>
          </ac:spMkLst>
        </pc:spChg>
      </pc:sldChg>
      <pc:sldChg chg="addSp modSp">
        <pc:chgData name="Emily Finkelstein" userId="S::efinkelstein8@schools.nyc.gov::d7dd34fc-fad7-4250-ad3e-4c00defe8760" providerId="AD" clId="Web-{D3A2523E-E419-B2E9-1AEA-FDF8F6C78D23}" dt="2025-05-19T16:38:32.180" v="1829" actId="1076"/>
        <pc:sldMkLst>
          <pc:docMk/>
          <pc:sldMk cId="1080217972" sldId="263"/>
        </pc:sldMkLst>
        <pc:spChg chg="add mod">
          <ac:chgData name="Emily Finkelstein" userId="S::efinkelstein8@schools.nyc.gov::d7dd34fc-fad7-4250-ad3e-4c00defe8760" providerId="AD" clId="Web-{D3A2523E-E419-B2E9-1AEA-FDF8F6C78D23}" dt="2025-05-19T16:38:21.367" v="1802" actId="1076"/>
          <ac:spMkLst>
            <pc:docMk/>
            <pc:sldMk cId="1080217972" sldId="263"/>
            <ac:spMk id="5" creationId="{AD19284F-DBBC-6C89-EDC4-CA29C0C66802}"/>
          </ac:spMkLst>
        </pc:spChg>
        <pc:graphicFrameChg chg="mod modGraphic">
          <ac:chgData name="Emily Finkelstein" userId="S::efinkelstein8@schools.nyc.gov::d7dd34fc-fad7-4250-ad3e-4c00defe8760" providerId="AD" clId="Web-{D3A2523E-E419-B2E9-1AEA-FDF8F6C78D23}" dt="2025-05-19T16:38:32.180" v="1829" actId="1076"/>
          <ac:graphicFrameMkLst>
            <pc:docMk/>
            <pc:sldMk cId="1080217972" sldId="263"/>
            <ac:graphicFrameMk id="7" creationId="{66BE742F-455D-D19E-D7A1-CA3FBB501296}"/>
          </ac:graphicFrameMkLst>
        </pc:graphicFrameChg>
      </pc:sldChg>
      <pc:sldChg chg="modSp ord">
        <pc:chgData name="Emily Finkelstein" userId="S::efinkelstein8@schools.nyc.gov::d7dd34fc-fad7-4250-ad3e-4c00defe8760" providerId="AD" clId="Web-{D3A2523E-E419-B2E9-1AEA-FDF8F6C78D23}" dt="2025-05-19T16:16:33.691" v="1060"/>
        <pc:sldMkLst>
          <pc:docMk/>
          <pc:sldMk cId="60684922" sldId="270"/>
        </pc:sldMkLst>
        <pc:spChg chg="mod">
          <ac:chgData name="Emily Finkelstein" userId="S::efinkelstein8@schools.nyc.gov::d7dd34fc-fad7-4250-ad3e-4c00defe8760" providerId="AD" clId="Web-{D3A2523E-E419-B2E9-1AEA-FDF8F6C78D23}" dt="2025-05-19T15:13:01.377" v="674" actId="1076"/>
          <ac:spMkLst>
            <pc:docMk/>
            <pc:sldMk cId="60684922" sldId="270"/>
            <ac:spMk id="2" creationId="{A6F3BE66-7E88-7F04-35A8-B80EBF7DB4B0}"/>
          </ac:spMkLst>
        </pc:spChg>
      </pc:sldChg>
      <pc:sldChg chg="del">
        <pc:chgData name="Emily Finkelstein" userId="S::efinkelstein8@schools.nyc.gov::d7dd34fc-fad7-4250-ad3e-4c00defe8760" providerId="AD" clId="Web-{D3A2523E-E419-B2E9-1AEA-FDF8F6C78D23}" dt="2025-05-19T15:06:43.364" v="497"/>
        <pc:sldMkLst>
          <pc:docMk/>
          <pc:sldMk cId="2258644147" sldId="273"/>
        </pc:sldMkLst>
      </pc:sldChg>
      <pc:sldChg chg="del">
        <pc:chgData name="Emily Finkelstein" userId="S::efinkelstein8@schools.nyc.gov::d7dd34fc-fad7-4250-ad3e-4c00defe8760" providerId="AD" clId="Web-{D3A2523E-E419-B2E9-1AEA-FDF8F6C78D23}" dt="2025-05-19T15:06:46.474" v="498"/>
        <pc:sldMkLst>
          <pc:docMk/>
          <pc:sldMk cId="1766782586" sldId="274"/>
        </pc:sldMkLst>
      </pc:sldChg>
      <pc:sldChg chg="modSp modCm">
        <pc:chgData name="Emily Finkelstein" userId="S::efinkelstein8@schools.nyc.gov::d7dd34fc-fad7-4250-ad3e-4c00defe8760" providerId="AD" clId="Web-{D3A2523E-E419-B2E9-1AEA-FDF8F6C78D23}" dt="2025-05-19T15:37:10.069" v="720" actId="20577"/>
        <pc:sldMkLst>
          <pc:docMk/>
          <pc:sldMk cId="71584280" sldId="275"/>
        </pc:sldMkLst>
        <pc:spChg chg="mod">
          <ac:chgData name="Emily Finkelstein" userId="S::efinkelstein8@schools.nyc.gov::d7dd34fc-fad7-4250-ad3e-4c00defe8760" providerId="AD" clId="Web-{D3A2523E-E419-B2E9-1AEA-FDF8F6C78D23}" dt="2025-05-19T15:37:10.069" v="720" actId="20577"/>
          <ac:spMkLst>
            <pc:docMk/>
            <pc:sldMk cId="71584280" sldId="275"/>
            <ac:spMk id="6" creationId="{45B776AA-857D-1E9D-C3B8-FE6E30C1F133}"/>
          </ac:spMkLst>
        </pc:spChg>
        <pc:extLst>
          <p:ext xmlns:p="http://schemas.openxmlformats.org/presentationml/2006/main" uri="{D6D511B9-2390-475A-947B-AFAB55BFBCF1}">
            <pc226:cmChg xmlns:pc226="http://schemas.microsoft.com/office/powerpoint/2022/06/main/command" chg="mod">
              <pc226:chgData name="Emily Finkelstein" userId="S::efinkelstein8@schools.nyc.gov::d7dd34fc-fad7-4250-ad3e-4c00defe8760" providerId="AD" clId="Web-{D3A2523E-E419-B2E9-1AEA-FDF8F6C78D23}" dt="2025-05-19T15:31:30.025" v="719" actId="20577"/>
              <pc2:cmMkLst xmlns:pc2="http://schemas.microsoft.com/office/powerpoint/2019/9/main/command">
                <pc:docMk/>
                <pc:sldMk cId="71584280" sldId="275"/>
                <pc2:cmMk id="{54357DCA-226B-4083-ADC1-AC4F0474A8CD}"/>
              </pc2:cmMkLst>
            </pc226:cmChg>
          </p:ext>
        </pc:extLst>
      </pc:sldChg>
      <pc:sldChg chg="addSp delSp modSp add ord replId">
        <pc:chgData name="Emily Finkelstein" userId="S::efinkelstein8@schools.nyc.gov::d7dd34fc-fad7-4250-ad3e-4c00defe8760" providerId="AD" clId="Web-{D3A2523E-E419-B2E9-1AEA-FDF8F6C78D23}" dt="2025-05-19T15:49:16.080" v="936" actId="20577"/>
        <pc:sldMkLst>
          <pc:docMk/>
          <pc:sldMk cId="3186120422" sldId="276"/>
        </pc:sldMkLst>
        <pc:spChg chg="mod">
          <ac:chgData name="Emily Finkelstein" userId="S::efinkelstein8@schools.nyc.gov::d7dd34fc-fad7-4250-ad3e-4c00defe8760" providerId="AD" clId="Web-{D3A2523E-E419-B2E9-1AEA-FDF8F6C78D23}" dt="2025-05-19T15:05:11.068" v="495" actId="1076"/>
          <ac:spMkLst>
            <pc:docMk/>
            <pc:sldMk cId="3186120422" sldId="276"/>
            <ac:spMk id="4" creationId="{B58D3DAF-3F1D-DF44-5AFF-F2E499279D9F}"/>
          </ac:spMkLst>
        </pc:spChg>
        <pc:spChg chg="add del mod">
          <ac:chgData name="Emily Finkelstein" userId="S::efinkelstein8@schools.nyc.gov::d7dd34fc-fad7-4250-ad3e-4c00defe8760" providerId="AD" clId="Web-{D3A2523E-E419-B2E9-1AEA-FDF8F6C78D23}" dt="2025-05-19T15:01:19.695" v="353" actId="1076"/>
          <ac:spMkLst>
            <pc:docMk/>
            <pc:sldMk cId="3186120422" sldId="276"/>
            <ac:spMk id="9" creationId="{BB4719DF-CB39-DC00-4912-8A335F38EE33}"/>
          </ac:spMkLst>
        </pc:spChg>
        <pc:spChg chg="add del mod">
          <ac:chgData name="Emily Finkelstein" userId="S::efinkelstein8@schools.nyc.gov::d7dd34fc-fad7-4250-ad3e-4c00defe8760" providerId="AD" clId="Web-{D3A2523E-E419-B2E9-1AEA-FDF8F6C78D23}" dt="2025-05-19T15:49:16.080" v="936" actId="20577"/>
          <ac:spMkLst>
            <pc:docMk/>
            <pc:sldMk cId="3186120422" sldId="276"/>
            <ac:spMk id="10" creationId="{366EB624-0A31-4E21-5175-FF9B169931EF}"/>
          </ac:spMkLst>
        </pc:spChg>
        <pc:spChg chg="mod">
          <ac:chgData name="Emily Finkelstein" userId="S::efinkelstein8@schools.nyc.gov::d7dd34fc-fad7-4250-ad3e-4c00defe8760" providerId="AD" clId="Web-{D3A2523E-E419-B2E9-1AEA-FDF8F6C78D23}" dt="2025-05-19T15:37:50.241" v="724" actId="20577"/>
          <ac:spMkLst>
            <pc:docMk/>
            <pc:sldMk cId="3186120422" sldId="276"/>
            <ac:spMk id="11" creationId="{B6B4D414-C5C5-F4BA-8FB7-5755BFF5BBA9}"/>
          </ac:spMkLst>
        </pc:spChg>
        <pc:spChg chg="mod">
          <ac:chgData name="Emily Finkelstein" userId="S::efinkelstein8@schools.nyc.gov::d7dd34fc-fad7-4250-ad3e-4c00defe8760" providerId="AD" clId="Web-{D3A2523E-E419-B2E9-1AEA-FDF8F6C78D23}" dt="2025-05-19T15:03:41.241" v="491" actId="20577"/>
          <ac:spMkLst>
            <pc:docMk/>
            <pc:sldMk cId="3186120422" sldId="276"/>
            <ac:spMk id="12" creationId="{B3FA31FD-4BE9-C6C7-32CD-976CAD1B015A}"/>
          </ac:spMkLst>
        </pc:spChg>
        <pc:picChg chg="add del">
          <ac:chgData name="Emily Finkelstein" userId="S::efinkelstein8@schools.nyc.gov::d7dd34fc-fad7-4250-ad3e-4c00defe8760" providerId="AD" clId="Web-{D3A2523E-E419-B2E9-1AEA-FDF8F6C78D23}" dt="2025-05-19T14:58:39.899" v="133"/>
          <ac:picMkLst>
            <pc:docMk/>
            <pc:sldMk cId="3186120422" sldId="276"/>
            <ac:picMk id="5" creationId="{871627BC-7AA1-3370-07CC-1D36C265C969}"/>
          </ac:picMkLst>
        </pc:picChg>
        <pc:picChg chg="mod">
          <ac:chgData name="Emily Finkelstein" userId="S::efinkelstein8@schools.nyc.gov::d7dd34fc-fad7-4250-ad3e-4c00defe8760" providerId="AD" clId="Web-{D3A2523E-E419-B2E9-1AEA-FDF8F6C78D23}" dt="2025-05-19T14:58:14.993" v="122" actId="1076"/>
          <ac:picMkLst>
            <pc:docMk/>
            <pc:sldMk cId="3186120422" sldId="276"/>
            <ac:picMk id="6" creationId="{566F309A-5AF5-4D09-FD7B-958CBF0752C1}"/>
          </ac:picMkLst>
        </pc:picChg>
        <pc:cxnChg chg="mod">
          <ac:chgData name="Emily Finkelstein" userId="S::efinkelstein8@schools.nyc.gov::d7dd34fc-fad7-4250-ad3e-4c00defe8760" providerId="AD" clId="Web-{D3A2523E-E419-B2E9-1AEA-FDF8F6C78D23}" dt="2025-05-19T15:24:33.684" v="678" actId="1076"/>
          <ac:cxnSpMkLst>
            <pc:docMk/>
            <pc:sldMk cId="3186120422" sldId="276"/>
            <ac:cxnSpMk id="2" creationId="{4ECD5EC0-B868-3972-B81A-84FA88D7B286}"/>
          </ac:cxnSpMkLst>
        </pc:cxnChg>
        <pc:cxnChg chg="mod">
          <ac:chgData name="Emily Finkelstein" userId="S::efinkelstein8@schools.nyc.gov::d7dd34fc-fad7-4250-ad3e-4c00defe8760" providerId="AD" clId="Web-{D3A2523E-E419-B2E9-1AEA-FDF8F6C78D23}" dt="2025-05-19T14:55:03.463" v="50" actId="1076"/>
          <ac:cxnSpMkLst>
            <pc:docMk/>
            <pc:sldMk cId="3186120422" sldId="276"/>
            <ac:cxnSpMk id="15" creationId="{8CAC837C-FC21-CB2E-ADDD-4863D6DA03CF}"/>
          </ac:cxnSpMkLst>
        </pc:cxnChg>
        <pc:cxnChg chg="add mod">
          <ac:chgData name="Emily Finkelstein" userId="S::efinkelstein8@schools.nyc.gov::d7dd34fc-fad7-4250-ad3e-4c00defe8760" providerId="AD" clId="Web-{D3A2523E-E419-B2E9-1AEA-FDF8F6C78D23}" dt="2025-05-19T15:39:04.647" v="730" actId="1076"/>
          <ac:cxnSpMkLst>
            <pc:docMk/>
            <pc:sldMk cId="3186120422" sldId="276"/>
            <ac:cxnSpMk id="19" creationId="{2E8E788D-1AD6-01E4-B3B5-B086139F6DC7}"/>
          </ac:cxnSpMkLst>
        </pc:cxnChg>
      </pc:sldChg>
      <pc:sldChg chg="addSp delSp modSp add">
        <pc:chgData name="Emily Finkelstein" userId="S::efinkelstein8@schools.nyc.gov::d7dd34fc-fad7-4250-ad3e-4c00defe8760" providerId="AD" clId="Web-{D3A2523E-E419-B2E9-1AEA-FDF8F6C78D23}" dt="2025-05-19T16:40:23.416" v="1838" actId="20577"/>
        <pc:sldMkLst>
          <pc:docMk/>
          <pc:sldMk cId="157177639" sldId="277"/>
        </pc:sldMkLst>
        <pc:spChg chg="mod">
          <ac:chgData name="Emily Finkelstein" userId="S::efinkelstein8@schools.nyc.gov::d7dd34fc-fad7-4250-ad3e-4c00defe8760" providerId="AD" clId="Web-{D3A2523E-E419-B2E9-1AEA-FDF8F6C78D23}" dt="2025-05-19T16:15:13.986" v="1047" actId="1076"/>
          <ac:spMkLst>
            <pc:docMk/>
            <pc:sldMk cId="157177639" sldId="277"/>
            <ac:spMk id="2" creationId="{1B9E8FC5-D341-AF70-09A8-A18A1B2DA7B8}"/>
          </ac:spMkLst>
        </pc:spChg>
        <pc:spChg chg="mod">
          <ac:chgData name="Emily Finkelstein" userId="S::efinkelstein8@schools.nyc.gov::d7dd34fc-fad7-4250-ad3e-4c00defe8760" providerId="AD" clId="Web-{D3A2523E-E419-B2E9-1AEA-FDF8F6C78D23}" dt="2025-05-19T16:40:23.416" v="1838" actId="20577"/>
          <ac:spMkLst>
            <pc:docMk/>
            <pc:sldMk cId="157177639" sldId="277"/>
            <ac:spMk id="10" creationId="{AFDBA53B-6795-ED04-21B3-93C2594D4D47}"/>
          </ac:spMkLst>
        </pc:spChg>
        <pc:spChg chg="mod">
          <ac:chgData name="Emily Finkelstein" userId="S::efinkelstein8@schools.nyc.gov::d7dd34fc-fad7-4250-ad3e-4c00defe8760" providerId="AD" clId="Web-{D3A2523E-E419-B2E9-1AEA-FDF8F6C78D23}" dt="2025-05-19T16:40:02.962" v="1832" actId="20577"/>
          <ac:spMkLst>
            <pc:docMk/>
            <pc:sldMk cId="157177639" sldId="277"/>
            <ac:spMk id="25" creationId="{40F37C64-999A-6D40-C1D2-C25B509CC2F6}"/>
          </ac:spMkLst>
        </pc:spChg>
        <pc:picChg chg="add mod">
          <ac:chgData name="Emily Finkelstein" userId="S::efinkelstein8@schools.nyc.gov::d7dd34fc-fad7-4250-ad3e-4c00defe8760" providerId="AD" clId="Web-{D3A2523E-E419-B2E9-1AEA-FDF8F6C78D23}" dt="2025-05-19T16:22:48.290" v="1422" actId="1076"/>
          <ac:picMkLst>
            <pc:docMk/>
            <pc:sldMk cId="157177639" sldId="277"/>
            <ac:picMk id="3" creationId="{0DD670F5-6EF6-FA04-7138-EED960195111}"/>
          </ac:picMkLst>
        </pc:picChg>
        <pc:picChg chg="add mod">
          <ac:chgData name="Emily Finkelstein" userId="S::efinkelstein8@schools.nyc.gov::d7dd34fc-fad7-4250-ad3e-4c00defe8760" providerId="AD" clId="Web-{D3A2523E-E419-B2E9-1AEA-FDF8F6C78D23}" dt="2025-05-19T16:39:33.368" v="1830" actId="1076"/>
          <ac:picMkLst>
            <pc:docMk/>
            <pc:sldMk cId="157177639" sldId="277"/>
            <ac:picMk id="4" creationId="{A049EC20-3276-2A1B-9314-3B93C8BDE555}"/>
          </ac:picMkLst>
        </pc:picChg>
      </pc:sldChg>
      <pc:sldChg chg="modSp add del ord replId">
        <pc:chgData name="Emily Finkelstein" userId="S::efinkelstein8@schools.nyc.gov::d7dd34fc-fad7-4250-ad3e-4c00defe8760" providerId="AD" clId="Web-{D3A2523E-E419-B2E9-1AEA-FDF8F6C78D23}" dt="2025-05-19T16:14:48.908" v="1043"/>
        <pc:sldMkLst>
          <pc:docMk/>
          <pc:sldMk cId="2190025627" sldId="277"/>
        </pc:sldMkLst>
      </pc:sldChg>
      <pc:sldChg chg="modSp add">
        <pc:chgData name="Emily Finkelstein" userId="S::efinkelstein8@schools.nyc.gov::d7dd34fc-fad7-4250-ad3e-4c00defe8760" providerId="AD" clId="Web-{D3A2523E-E419-B2E9-1AEA-FDF8F6C78D23}" dt="2025-05-19T16:41:09.838" v="1841" actId="20577"/>
        <pc:sldMkLst>
          <pc:docMk/>
          <pc:sldMk cId="1385557894" sldId="278"/>
        </pc:sldMkLst>
        <pc:spChg chg="mod">
          <ac:chgData name="Emily Finkelstein" userId="S::efinkelstein8@schools.nyc.gov::d7dd34fc-fad7-4250-ad3e-4c00defe8760" providerId="AD" clId="Web-{D3A2523E-E419-B2E9-1AEA-FDF8F6C78D23}" dt="2025-05-19T16:15:32.580" v="1049" actId="1076"/>
          <ac:spMkLst>
            <pc:docMk/>
            <pc:sldMk cId="1385557894" sldId="278"/>
            <ac:spMk id="7" creationId="{E4BB8FE5-D411-63DE-5803-B2ECE317AE0B}"/>
          </ac:spMkLst>
        </pc:spChg>
        <pc:spChg chg="mod">
          <ac:chgData name="Emily Finkelstein" userId="S::efinkelstein8@schools.nyc.gov::d7dd34fc-fad7-4250-ad3e-4c00defe8760" providerId="AD" clId="Web-{D3A2523E-E419-B2E9-1AEA-FDF8F6C78D23}" dt="2025-05-19T16:41:09.838" v="1841" actId="20577"/>
          <ac:spMkLst>
            <pc:docMk/>
            <pc:sldMk cId="1385557894" sldId="278"/>
            <ac:spMk id="13" creationId="{EE33397C-B0F4-707A-B834-F17A8139B290}"/>
          </ac:spMkLst>
        </pc:spChg>
      </pc:sldChg>
      <pc:sldChg chg="modSp add">
        <pc:chgData name="Emily Finkelstein" userId="S::efinkelstein8@schools.nyc.gov::d7dd34fc-fad7-4250-ad3e-4c00defe8760" providerId="AD" clId="Web-{D3A2523E-E419-B2E9-1AEA-FDF8F6C78D23}" dt="2025-05-19T16:41:31.995" v="1847" actId="20577"/>
        <pc:sldMkLst>
          <pc:docMk/>
          <pc:sldMk cId="3112669398" sldId="279"/>
        </pc:sldMkLst>
        <pc:spChg chg="mod">
          <ac:chgData name="Emily Finkelstein" userId="S::efinkelstein8@schools.nyc.gov::d7dd34fc-fad7-4250-ad3e-4c00defe8760" providerId="AD" clId="Web-{D3A2523E-E419-B2E9-1AEA-FDF8F6C78D23}" dt="2025-05-19T16:16:07.206" v="1056" actId="1076"/>
          <ac:spMkLst>
            <pc:docMk/>
            <pc:sldMk cId="3112669398" sldId="279"/>
            <ac:spMk id="11" creationId="{B67252AA-A8EA-6105-030E-9D82928A434F}"/>
          </ac:spMkLst>
        </pc:spChg>
        <pc:spChg chg="mod">
          <ac:chgData name="Emily Finkelstein" userId="S::efinkelstein8@schools.nyc.gov::d7dd34fc-fad7-4250-ad3e-4c00defe8760" providerId="AD" clId="Web-{D3A2523E-E419-B2E9-1AEA-FDF8F6C78D23}" dt="2025-05-19T16:41:31.995" v="1847" actId="20577"/>
          <ac:spMkLst>
            <pc:docMk/>
            <pc:sldMk cId="3112669398" sldId="279"/>
            <ac:spMk id="13" creationId="{58293315-993C-8B7D-A306-7E66A624D849}"/>
          </ac:spMkLst>
        </pc:spChg>
      </pc:sldChg>
      <pc:sldChg chg="modSp add ord replId">
        <pc:chgData name="Emily Finkelstein" userId="S::efinkelstein8@schools.nyc.gov::d7dd34fc-fad7-4250-ad3e-4c00defe8760" providerId="AD" clId="Web-{D3A2523E-E419-B2E9-1AEA-FDF8F6C78D23}" dt="2025-05-19T16:21:17.507" v="1361" actId="20577"/>
        <pc:sldMkLst>
          <pc:docMk/>
          <pc:sldMk cId="619138267" sldId="280"/>
        </pc:sldMkLst>
        <pc:spChg chg="mod">
          <ac:chgData name="Emily Finkelstein" userId="S::efinkelstein8@schools.nyc.gov::d7dd34fc-fad7-4250-ad3e-4c00defe8760" providerId="AD" clId="Web-{D3A2523E-E419-B2E9-1AEA-FDF8F6C78D23}" dt="2025-05-19T16:21:17.507" v="1361" actId="20577"/>
          <ac:spMkLst>
            <pc:docMk/>
            <pc:sldMk cId="619138267" sldId="280"/>
            <ac:spMk id="2" creationId="{A701569D-E0C0-A938-772E-E0C3C5700D01}"/>
          </ac:spMkLst>
        </pc:spChg>
        <pc:spChg chg="mod">
          <ac:chgData name="Emily Finkelstein" userId="S::efinkelstein8@schools.nyc.gov::d7dd34fc-fad7-4250-ad3e-4c00defe8760" providerId="AD" clId="Web-{D3A2523E-E419-B2E9-1AEA-FDF8F6C78D23}" dt="2025-05-19T16:17:19.973" v="1113" actId="20577"/>
          <ac:spMkLst>
            <pc:docMk/>
            <pc:sldMk cId="619138267" sldId="280"/>
            <ac:spMk id="6" creationId="{BA4A0A0B-4608-45E1-1622-83D68D32D428}"/>
          </ac:spMkLst>
        </pc:spChg>
      </pc:sldChg>
      <pc:sldChg chg="modSp add ord replId">
        <pc:chgData name="Emily Finkelstein" userId="S::efinkelstein8@schools.nyc.gov::d7dd34fc-fad7-4250-ad3e-4c00defe8760" providerId="AD" clId="Web-{D3A2523E-E419-B2E9-1AEA-FDF8F6C78D23}" dt="2025-05-19T16:44:41.514" v="1851" actId="20577"/>
        <pc:sldMkLst>
          <pc:docMk/>
          <pc:sldMk cId="2308534149" sldId="281"/>
        </pc:sldMkLst>
        <pc:spChg chg="mod">
          <ac:chgData name="Emily Finkelstein" userId="S::efinkelstein8@schools.nyc.gov::d7dd34fc-fad7-4250-ad3e-4c00defe8760" providerId="AD" clId="Web-{D3A2523E-E419-B2E9-1AEA-FDF8F6C78D23}" dt="2025-05-19T16:44:41.514" v="1851" actId="20577"/>
          <ac:spMkLst>
            <pc:docMk/>
            <pc:sldMk cId="2308534149" sldId="281"/>
            <ac:spMk id="2" creationId="{65234CB4-CC75-0C67-0B70-B5D67D0D3AE5}"/>
          </ac:spMkLst>
        </pc:spChg>
        <pc:spChg chg="mod">
          <ac:chgData name="Emily Finkelstein" userId="S::efinkelstein8@schools.nyc.gov::d7dd34fc-fad7-4250-ad3e-4c00defe8760" providerId="AD" clId="Web-{D3A2523E-E419-B2E9-1AEA-FDF8F6C78D23}" dt="2025-05-19T16:28:08.717" v="1523" actId="20577"/>
          <ac:spMkLst>
            <pc:docMk/>
            <pc:sldMk cId="2308534149" sldId="281"/>
            <ac:spMk id="6" creationId="{2CBCF2A9-8AF0-6EA4-4E35-B702594AA8ED}"/>
          </ac:spMkLst>
        </pc:spChg>
      </pc:sldChg>
      <pc:sldChg chg="new del">
        <pc:chgData name="Emily Finkelstein" userId="S::efinkelstein8@schools.nyc.gov::d7dd34fc-fad7-4250-ad3e-4c00defe8760" providerId="AD" clId="Web-{D3A2523E-E419-B2E9-1AEA-FDF8F6C78D23}" dt="2025-05-19T16:27:43.701" v="1483"/>
        <pc:sldMkLst>
          <pc:docMk/>
          <pc:sldMk cId="3297727963" sldId="281"/>
        </pc:sldMkLst>
      </pc:sldChg>
      <pc:sldMasterChg chg="addSldLayout">
        <pc:chgData name="Emily Finkelstein" userId="S::efinkelstein8@schools.nyc.gov::d7dd34fc-fad7-4250-ad3e-4c00defe8760" providerId="AD" clId="Web-{D3A2523E-E419-B2E9-1AEA-FDF8F6C78D23}" dt="2025-05-19T16:15:04.814" v="1044"/>
        <pc:sldMasterMkLst>
          <pc:docMk/>
          <pc:sldMasterMk cId="0" sldId="2147483648"/>
        </pc:sldMasterMkLst>
        <pc:sldLayoutChg chg="add">
          <pc:chgData name="Emily Finkelstein" userId="S::efinkelstein8@schools.nyc.gov::d7dd34fc-fad7-4250-ad3e-4c00defe8760" providerId="AD" clId="Web-{D3A2523E-E419-B2E9-1AEA-FDF8F6C78D23}" dt="2025-05-19T16:15:04.814" v="1044"/>
          <pc:sldLayoutMkLst>
            <pc:docMk/>
            <pc:sldMasterMk cId="0" sldId="2147483648"/>
            <pc:sldLayoutMk cId="1760816927" sldId="2147483732"/>
          </pc:sldLayoutMkLst>
        </pc:sldLayoutChg>
      </pc:sldMasterChg>
    </pc:docChg>
  </pc:docChgLst>
  <pc:docChgLst>
    <pc:chgData name="Stacey Ortega" userId="S::sortega14@schools.nyc.gov::a79396a2-e469-46cd-ae38-65b48b1805af" providerId="AD" clId="Web-{F417D2DD-6432-4C8B-8A68-6ECB2C1CE51E}"/>
    <pc:docChg chg="modSld">
      <pc:chgData name="Stacey Ortega" userId="S::sortega14@schools.nyc.gov::a79396a2-e469-46cd-ae38-65b48b1805af" providerId="AD" clId="Web-{F417D2DD-6432-4C8B-8A68-6ECB2C1CE51E}" dt="2025-05-13T19:30:23.819" v="40" actId="20577"/>
      <pc:docMkLst>
        <pc:docMk/>
      </pc:docMkLst>
      <pc:sldChg chg="modSp">
        <pc:chgData name="Stacey Ortega" userId="S::sortega14@schools.nyc.gov::a79396a2-e469-46cd-ae38-65b48b1805af" providerId="AD" clId="Web-{F417D2DD-6432-4C8B-8A68-6ECB2C1CE51E}" dt="2025-05-13T19:19:40.029" v="29"/>
        <pc:sldMkLst>
          <pc:docMk/>
          <pc:sldMk cId="2258644147" sldId="273"/>
        </pc:sldMkLst>
      </pc:sldChg>
      <pc:sldChg chg="modSp">
        <pc:chgData name="Stacey Ortega" userId="S::sortega14@schools.nyc.gov::a79396a2-e469-46cd-ae38-65b48b1805af" providerId="AD" clId="Web-{F417D2DD-6432-4C8B-8A68-6ECB2C1CE51E}" dt="2025-05-13T19:30:23.819" v="40" actId="20577"/>
        <pc:sldMkLst>
          <pc:docMk/>
          <pc:sldMk cId="1766782586" sldId="274"/>
        </pc:sldMkLst>
      </pc:sldChg>
    </pc:docChg>
  </pc:docChgLst>
  <pc:docChgLst>
    <pc:chgData name="Marin Nimzy" userId="S::nmarin6@schools.nyc.gov::0347b08a-e75d-4319-9d60-025d16b306ac" providerId="AD" clId="Web-{C8E6D099-EC00-0410-053B-6A2D557E1458}"/>
    <pc:docChg chg="modSld">
      <pc:chgData name="Marin Nimzy" userId="S::nmarin6@schools.nyc.gov::0347b08a-e75d-4319-9d60-025d16b306ac" providerId="AD" clId="Web-{C8E6D099-EC00-0410-053B-6A2D557E1458}" dt="2024-04-30T14:14:55.917" v="13" actId="20577"/>
      <pc:docMkLst>
        <pc:docMk/>
      </pc:docMkLst>
      <pc:sldChg chg="modSp">
        <pc:chgData name="Marin Nimzy" userId="S::nmarin6@schools.nyc.gov::0347b08a-e75d-4319-9d60-025d16b306ac" providerId="AD" clId="Web-{C8E6D099-EC00-0410-053B-6A2D557E1458}" dt="2024-04-30T14:14:51.370" v="11" actId="20577"/>
        <pc:sldMkLst>
          <pc:docMk/>
          <pc:sldMk cId="2333345992" sldId="259"/>
        </pc:sldMkLst>
      </pc:sldChg>
      <pc:sldChg chg="modSp">
        <pc:chgData name="Marin Nimzy" userId="S::nmarin6@schools.nyc.gov::0347b08a-e75d-4319-9d60-025d16b306ac" providerId="AD" clId="Web-{C8E6D099-EC00-0410-053B-6A2D557E1458}" dt="2024-04-30T14:14:30.635" v="5"/>
        <pc:sldMkLst>
          <pc:docMk/>
          <pc:sldMk cId="1080217972" sldId="263"/>
        </pc:sldMkLst>
      </pc:sldChg>
      <pc:sldChg chg="modSp">
        <pc:chgData name="Marin Nimzy" userId="S::nmarin6@schools.nyc.gov::0347b08a-e75d-4319-9d60-025d16b306ac" providerId="AD" clId="Web-{C8E6D099-EC00-0410-053B-6A2D557E1458}" dt="2024-04-30T14:14:37.495" v="8" actId="20577"/>
        <pc:sldMkLst>
          <pc:docMk/>
          <pc:sldMk cId="60684922" sldId="270"/>
        </pc:sldMkLst>
      </pc:sldChg>
      <pc:sldChg chg="modSp">
        <pc:chgData name="Marin Nimzy" userId="S::nmarin6@schools.nyc.gov::0347b08a-e75d-4319-9d60-025d16b306ac" providerId="AD" clId="Web-{C8E6D099-EC00-0410-053B-6A2D557E1458}" dt="2024-04-30T14:14:55.917" v="13" actId="20577"/>
        <pc:sldMkLst>
          <pc:docMk/>
          <pc:sldMk cId="1842776175" sldId="271"/>
        </pc:sldMkLst>
      </pc:sldChg>
    </pc:docChg>
  </pc:docChgLst>
  <pc:docChgLst>
    <pc:chgData name="Marin Nimzy" userId="S::nmarin6@schools.nyc.gov::0347b08a-e75d-4319-9d60-025d16b306ac" providerId="AD" clId="Web-{D8616158-A7DF-E316-0A61-7C69E961A5E7}"/>
    <pc:docChg chg="addSld delSld modSld">
      <pc:chgData name="Marin Nimzy" userId="S::nmarin6@schools.nyc.gov::0347b08a-e75d-4319-9d60-025d16b306ac" providerId="AD" clId="Web-{D8616158-A7DF-E316-0A61-7C69E961A5E7}" dt="2024-05-01T19:34:27.488" v="484"/>
      <pc:docMkLst>
        <pc:docMk/>
      </pc:docMkLst>
      <pc:sldChg chg="modSp">
        <pc:chgData name="Marin Nimzy" userId="S::nmarin6@schools.nyc.gov::0347b08a-e75d-4319-9d60-025d16b306ac" providerId="AD" clId="Web-{D8616158-A7DF-E316-0A61-7C69E961A5E7}" dt="2024-05-01T19:31:37.054" v="483"/>
        <pc:sldMkLst>
          <pc:docMk/>
          <pc:sldMk cId="3830816585" sldId="262"/>
        </pc:sldMkLst>
      </pc:sldChg>
      <pc:sldChg chg="del">
        <pc:chgData name="Marin Nimzy" userId="S::nmarin6@schools.nyc.gov::0347b08a-e75d-4319-9d60-025d16b306ac" providerId="AD" clId="Web-{D8616158-A7DF-E316-0A61-7C69E961A5E7}" dt="2024-05-01T19:21:04.026" v="372"/>
        <pc:sldMkLst>
          <pc:docMk/>
          <pc:sldMk cId="56019946" sldId="272"/>
        </pc:sldMkLst>
      </pc:sldChg>
      <pc:sldChg chg="addSp modSp mod modClrScheme chgLayout modNotes">
        <pc:chgData name="Marin Nimzy" userId="S::nmarin6@schools.nyc.gov::0347b08a-e75d-4319-9d60-025d16b306ac" providerId="AD" clId="Web-{D8616158-A7DF-E316-0A61-7C69E961A5E7}" dt="2024-05-01T19:34:27.488" v="484"/>
        <pc:sldMkLst>
          <pc:docMk/>
          <pc:sldMk cId="2258644147" sldId="273"/>
        </pc:sldMkLst>
      </pc:sldChg>
      <pc:sldChg chg="modSp add replId">
        <pc:chgData name="Marin Nimzy" userId="S::nmarin6@schools.nyc.gov::0347b08a-e75d-4319-9d60-025d16b306ac" providerId="AD" clId="Web-{D8616158-A7DF-E316-0A61-7C69E961A5E7}" dt="2024-05-01T19:27:54.914" v="412" actId="20577"/>
        <pc:sldMkLst>
          <pc:docMk/>
          <pc:sldMk cId="1766782586" sldId="274"/>
        </pc:sldMkLst>
      </pc:sldChg>
      <pc:sldChg chg="modSp del">
        <pc:chgData name="Marin Nimzy" userId="S::nmarin6@schools.nyc.gov::0347b08a-e75d-4319-9d60-025d16b306ac" providerId="AD" clId="Web-{D8616158-A7DF-E316-0A61-7C69E961A5E7}" dt="2024-05-01T19:01:33.272" v="66"/>
        <pc:sldMkLst>
          <pc:docMk/>
          <pc:sldMk cId="2744948378" sldId="274"/>
        </pc:sldMkLst>
      </pc:sldChg>
      <pc:sldChg chg="addSp delSp modSp add del mod replId modClrScheme chgLayout">
        <pc:chgData name="Marin Nimzy" userId="S::nmarin6@schools.nyc.gov::0347b08a-e75d-4319-9d60-025d16b306ac" providerId="AD" clId="Web-{D8616158-A7DF-E316-0A61-7C69E961A5E7}" dt="2024-05-01T18:52:51.204" v="2"/>
        <pc:sldMkLst>
          <pc:docMk/>
          <pc:sldMk cId="545606254" sldId="275"/>
        </pc:sldMkLst>
      </pc:sldChg>
    </pc:docChg>
  </pc:docChgLst>
  <pc:docChgLst>
    <pc:chgData name="Park Eunice" userId="S::epark23@schools.nyc.gov::7444dffc-169d-4b91-9e25-8a9b5ab5c44e" providerId="AD" clId="Web-{571FB8B1-301B-4264-BF05-E02885D5402B}"/>
    <pc:docChg chg="modSld">
      <pc:chgData name="Park Eunice" userId="S::epark23@schools.nyc.gov::7444dffc-169d-4b91-9e25-8a9b5ab5c44e" providerId="AD" clId="Web-{571FB8B1-301B-4264-BF05-E02885D5402B}" dt="2022-05-20T19:47:36.162" v="11" actId="20577"/>
      <pc:docMkLst>
        <pc:docMk/>
      </pc:docMkLst>
      <pc:sldChg chg="modSp">
        <pc:chgData name="Park Eunice" userId="S::epark23@schools.nyc.gov::7444dffc-169d-4b91-9e25-8a9b5ab5c44e" providerId="AD" clId="Web-{571FB8B1-301B-4264-BF05-E02885D5402B}" dt="2022-05-20T19:47:06.943" v="6" actId="20577"/>
        <pc:sldMkLst>
          <pc:docMk/>
          <pc:sldMk cId="3830816585" sldId="262"/>
        </pc:sldMkLst>
      </pc:sldChg>
      <pc:sldChg chg="modSp">
        <pc:chgData name="Park Eunice" userId="S::epark23@schools.nyc.gov::7444dffc-169d-4b91-9e25-8a9b5ab5c44e" providerId="AD" clId="Web-{571FB8B1-301B-4264-BF05-E02885D5402B}" dt="2022-05-20T19:47:31.099" v="9" actId="20577"/>
        <pc:sldMkLst>
          <pc:docMk/>
          <pc:sldMk cId="2403968721" sldId="264"/>
        </pc:sldMkLst>
      </pc:sldChg>
      <pc:sldChg chg="modSp">
        <pc:chgData name="Park Eunice" userId="S::epark23@schools.nyc.gov::7444dffc-169d-4b91-9e25-8a9b5ab5c44e" providerId="AD" clId="Web-{571FB8B1-301B-4264-BF05-E02885D5402B}" dt="2022-05-20T19:47:36.162" v="11" actId="20577"/>
        <pc:sldMkLst>
          <pc:docMk/>
          <pc:sldMk cId="372177714" sldId="269"/>
        </pc:sldMkLst>
      </pc:sldChg>
    </pc:docChg>
  </pc:docChgLst>
  <pc:docChgLst>
    <pc:chgData name="Stacey Ortega" userId="a79396a2-e469-46cd-ae38-65b48b1805af" providerId="ADAL" clId="{49849325-7348-421A-9F70-1A62FD0EA830}"/>
    <pc:docChg chg="undo custSel modSld">
      <pc:chgData name="Stacey Ortega" userId="a79396a2-e469-46cd-ae38-65b48b1805af" providerId="ADAL" clId="{49849325-7348-421A-9F70-1A62FD0EA830}" dt="2025-06-24T18:57:58.894" v="88" actId="1037"/>
      <pc:docMkLst>
        <pc:docMk/>
      </pc:docMkLst>
      <pc:sldChg chg="modSp mod">
        <pc:chgData name="Stacey Ortega" userId="a79396a2-e469-46cd-ae38-65b48b1805af" providerId="ADAL" clId="{49849325-7348-421A-9F70-1A62FD0EA830}" dt="2025-06-24T18:45:59.724" v="44" actId="13244"/>
        <pc:sldMkLst>
          <pc:docMk/>
          <pc:sldMk cId="2241802378" sldId="261"/>
        </pc:sldMkLst>
        <pc:spChg chg="ord">
          <ac:chgData name="Stacey Ortega" userId="a79396a2-e469-46cd-ae38-65b48b1805af" providerId="ADAL" clId="{49849325-7348-421A-9F70-1A62FD0EA830}" dt="2025-06-24T18:45:59.724" v="44" actId="13244"/>
          <ac:spMkLst>
            <pc:docMk/>
            <pc:sldMk cId="2241802378" sldId="261"/>
            <ac:spMk id="3" creationId="{3A5640E5-57AD-6017-F724-D4676581E0C3}"/>
          </ac:spMkLst>
        </pc:spChg>
        <pc:spChg chg="ord">
          <ac:chgData name="Stacey Ortega" userId="a79396a2-e469-46cd-ae38-65b48b1805af" providerId="ADAL" clId="{49849325-7348-421A-9F70-1A62FD0EA830}" dt="2025-06-24T18:45:40.640" v="43" actId="13244"/>
          <ac:spMkLst>
            <pc:docMk/>
            <pc:sldMk cId="2241802378" sldId="261"/>
            <ac:spMk id="4" creationId="{BC0823BA-E989-4992-E76A-F2035502D2CA}"/>
          </ac:spMkLst>
        </pc:spChg>
      </pc:sldChg>
      <pc:sldChg chg="modSp mod">
        <pc:chgData name="Stacey Ortega" userId="a79396a2-e469-46cd-ae38-65b48b1805af" providerId="ADAL" clId="{49849325-7348-421A-9F70-1A62FD0EA830}" dt="2025-06-24T18:48:03.656" v="50" actId="13244"/>
        <pc:sldMkLst>
          <pc:docMk/>
          <pc:sldMk cId="3830816585" sldId="262"/>
        </pc:sldMkLst>
        <pc:spChg chg="ord">
          <ac:chgData name="Stacey Ortega" userId="a79396a2-e469-46cd-ae38-65b48b1805af" providerId="ADAL" clId="{49849325-7348-421A-9F70-1A62FD0EA830}" dt="2025-06-24T18:47:23.996" v="46" actId="13244"/>
          <ac:spMkLst>
            <pc:docMk/>
            <pc:sldMk cId="3830816585" sldId="262"/>
            <ac:spMk id="3" creationId="{3A5640E5-57AD-6017-F724-D4676581E0C3}"/>
          </ac:spMkLst>
        </pc:spChg>
        <pc:spChg chg="ord">
          <ac:chgData name="Stacey Ortega" userId="a79396a2-e469-46cd-ae38-65b48b1805af" providerId="ADAL" clId="{49849325-7348-421A-9F70-1A62FD0EA830}" dt="2025-06-24T18:47:27.213" v="47" actId="13244"/>
          <ac:spMkLst>
            <pc:docMk/>
            <pc:sldMk cId="3830816585" sldId="262"/>
            <ac:spMk id="4" creationId="{BC0823BA-E989-4992-E76A-F2035502D2CA}"/>
          </ac:spMkLst>
        </pc:spChg>
        <pc:spChg chg="ord">
          <ac:chgData name="Stacey Ortega" userId="a79396a2-e469-46cd-ae38-65b48b1805af" providerId="ADAL" clId="{49849325-7348-421A-9F70-1A62FD0EA830}" dt="2025-06-24T18:47:41.230" v="48" actId="13244"/>
          <ac:spMkLst>
            <pc:docMk/>
            <pc:sldMk cId="3830816585" sldId="262"/>
            <ac:spMk id="9" creationId="{3C17443A-644C-D7F7-A7E5-389A095AA0BB}"/>
          </ac:spMkLst>
        </pc:spChg>
        <pc:spChg chg="ord">
          <ac:chgData name="Stacey Ortega" userId="a79396a2-e469-46cd-ae38-65b48b1805af" providerId="ADAL" clId="{49849325-7348-421A-9F70-1A62FD0EA830}" dt="2025-06-24T18:47:57.629" v="49" actId="13244"/>
          <ac:spMkLst>
            <pc:docMk/>
            <pc:sldMk cId="3830816585" sldId="262"/>
            <ac:spMk id="10" creationId="{6F197538-07C5-F554-C12A-37800F337622}"/>
          </ac:spMkLst>
        </pc:spChg>
        <pc:spChg chg="ord">
          <ac:chgData name="Stacey Ortega" userId="a79396a2-e469-46cd-ae38-65b48b1805af" providerId="ADAL" clId="{49849325-7348-421A-9F70-1A62FD0EA830}" dt="2025-06-24T18:48:03.656" v="50" actId="13244"/>
          <ac:spMkLst>
            <pc:docMk/>
            <pc:sldMk cId="3830816585" sldId="262"/>
            <ac:spMk id="11" creationId="{E4A7EF87-2479-D2D7-B437-B3E13FE57850}"/>
          </ac:spMkLst>
        </pc:spChg>
      </pc:sldChg>
      <pc:sldChg chg="modSp mod">
        <pc:chgData name="Stacey Ortega" userId="a79396a2-e469-46cd-ae38-65b48b1805af" providerId="ADAL" clId="{49849325-7348-421A-9F70-1A62FD0EA830}" dt="2025-06-24T18:42:46.483" v="31" actId="207"/>
        <pc:sldMkLst>
          <pc:docMk/>
          <pc:sldMk cId="1080217972" sldId="263"/>
        </pc:sldMkLst>
        <pc:graphicFrameChg chg="modGraphic">
          <ac:chgData name="Stacey Ortega" userId="a79396a2-e469-46cd-ae38-65b48b1805af" providerId="ADAL" clId="{49849325-7348-421A-9F70-1A62FD0EA830}" dt="2025-06-24T18:42:46.483" v="31" actId="207"/>
          <ac:graphicFrameMkLst>
            <pc:docMk/>
            <pc:sldMk cId="1080217972" sldId="263"/>
            <ac:graphicFrameMk id="7" creationId="{66BE742F-455D-D19E-D7A1-CA3FBB501296}"/>
          </ac:graphicFrameMkLst>
        </pc:graphicFrameChg>
      </pc:sldChg>
      <pc:sldChg chg="modSp mod">
        <pc:chgData name="Stacey Ortega" userId="a79396a2-e469-46cd-ae38-65b48b1805af" providerId="ADAL" clId="{49849325-7348-421A-9F70-1A62FD0EA830}" dt="2025-06-24T18:49:06.584" v="56" actId="1036"/>
        <pc:sldMkLst>
          <pc:docMk/>
          <pc:sldMk cId="372177714" sldId="269"/>
        </pc:sldMkLst>
        <pc:spChg chg="ord">
          <ac:chgData name="Stacey Ortega" userId="a79396a2-e469-46cd-ae38-65b48b1805af" providerId="ADAL" clId="{49849325-7348-421A-9F70-1A62FD0EA830}" dt="2025-06-24T18:49:02.729" v="53" actId="13244"/>
          <ac:spMkLst>
            <pc:docMk/>
            <pc:sldMk cId="372177714" sldId="269"/>
            <ac:spMk id="2" creationId="{C9845731-12CA-31B1-121D-201D242F13A1}"/>
          </ac:spMkLst>
        </pc:spChg>
        <pc:spChg chg="mod ord">
          <ac:chgData name="Stacey Ortega" userId="a79396a2-e469-46cd-ae38-65b48b1805af" providerId="ADAL" clId="{49849325-7348-421A-9F70-1A62FD0EA830}" dt="2025-06-24T18:49:06.584" v="56" actId="1036"/>
          <ac:spMkLst>
            <pc:docMk/>
            <pc:sldMk cId="372177714" sldId="269"/>
            <ac:spMk id="3" creationId="{FD84278C-1EE6-51FE-8F82-016E527D9DED}"/>
          </ac:spMkLst>
        </pc:spChg>
      </pc:sldChg>
      <pc:sldChg chg="modSp mod">
        <pc:chgData name="Stacey Ortega" userId="a79396a2-e469-46cd-ae38-65b48b1805af" providerId="ADAL" clId="{49849325-7348-421A-9F70-1A62FD0EA830}" dt="2025-06-24T18:55:31.229" v="86" actId="13244"/>
        <pc:sldMkLst>
          <pc:docMk/>
          <pc:sldMk cId="60684922" sldId="270"/>
        </pc:sldMkLst>
        <pc:spChg chg="ord">
          <ac:chgData name="Stacey Ortega" userId="a79396a2-e469-46cd-ae38-65b48b1805af" providerId="ADAL" clId="{49849325-7348-421A-9F70-1A62FD0EA830}" dt="2025-06-24T18:55:31.229" v="86" actId="13244"/>
          <ac:spMkLst>
            <pc:docMk/>
            <pc:sldMk cId="60684922" sldId="270"/>
            <ac:spMk id="2" creationId="{A6F3BE66-7E88-7F04-35A8-B80EBF7DB4B0}"/>
          </ac:spMkLst>
        </pc:spChg>
      </pc:sldChg>
      <pc:sldChg chg="modSp mod">
        <pc:chgData name="Stacey Ortega" userId="a79396a2-e469-46cd-ae38-65b48b1805af" providerId="ADAL" clId="{49849325-7348-421A-9F70-1A62FD0EA830}" dt="2025-06-24T18:57:58.894" v="88" actId="1037"/>
        <pc:sldMkLst>
          <pc:docMk/>
          <pc:sldMk cId="1842776175" sldId="271"/>
        </pc:sldMkLst>
        <pc:spChg chg="mod">
          <ac:chgData name="Stacey Ortega" userId="a79396a2-e469-46cd-ae38-65b48b1805af" providerId="ADAL" clId="{49849325-7348-421A-9F70-1A62FD0EA830}" dt="2025-06-24T18:57:44.914" v="87" actId="33553"/>
          <ac:spMkLst>
            <pc:docMk/>
            <pc:sldMk cId="1842776175" sldId="271"/>
            <ac:spMk id="2" creationId="{F568C298-C72C-0078-C87A-339590CD8552}"/>
          </ac:spMkLst>
        </pc:spChg>
        <pc:spChg chg="mod ord">
          <ac:chgData name="Stacey Ortega" userId="a79396a2-e469-46cd-ae38-65b48b1805af" providerId="ADAL" clId="{49849325-7348-421A-9F70-1A62FD0EA830}" dt="2025-06-24T18:57:58.894" v="88" actId="1037"/>
          <ac:spMkLst>
            <pc:docMk/>
            <pc:sldMk cId="1842776175" sldId="271"/>
            <ac:spMk id="3" creationId="{B0E4B2BA-4D21-F609-AB36-DBBA19EFB217}"/>
          </ac:spMkLst>
        </pc:spChg>
        <pc:spChg chg="ord">
          <ac:chgData name="Stacey Ortega" userId="a79396a2-e469-46cd-ae38-65b48b1805af" providerId="ADAL" clId="{49849325-7348-421A-9F70-1A62FD0EA830}" dt="2025-06-24T18:45:00.869" v="42"/>
          <ac:spMkLst>
            <pc:docMk/>
            <pc:sldMk cId="1842776175" sldId="271"/>
            <ac:spMk id="6" creationId="{77EB1201-7360-0F28-E7A0-876FCE68DC4A}"/>
          </ac:spMkLst>
        </pc:spChg>
      </pc:sldChg>
      <pc:sldChg chg="modSp mod">
        <pc:chgData name="Stacey Ortega" userId="a79396a2-e469-46cd-ae38-65b48b1805af" providerId="ADAL" clId="{49849325-7348-421A-9F70-1A62FD0EA830}" dt="2025-06-24T18:49:17.614" v="57" actId="13244"/>
        <pc:sldMkLst>
          <pc:docMk/>
          <pc:sldMk cId="71584280" sldId="275"/>
        </pc:sldMkLst>
        <pc:spChg chg="ord">
          <ac:chgData name="Stacey Ortega" userId="a79396a2-e469-46cd-ae38-65b48b1805af" providerId="ADAL" clId="{49849325-7348-421A-9F70-1A62FD0EA830}" dt="2025-06-24T18:49:17.614" v="57" actId="13244"/>
          <ac:spMkLst>
            <pc:docMk/>
            <pc:sldMk cId="71584280" sldId="275"/>
            <ac:spMk id="2" creationId="{7006D9E4-A478-7E7F-CF65-90E026939C02}"/>
          </ac:spMkLst>
        </pc:spChg>
      </pc:sldChg>
      <pc:sldChg chg="modSp mod">
        <pc:chgData name="Stacey Ortega" userId="a79396a2-e469-46cd-ae38-65b48b1805af" providerId="ADAL" clId="{49849325-7348-421A-9F70-1A62FD0EA830}" dt="2025-06-24T18:50:49.497" v="63" actId="13244"/>
        <pc:sldMkLst>
          <pc:docMk/>
          <pc:sldMk cId="3186120422" sldId="276"/>
        </pc:sldMkLst>
        <pc:spChg chg="ord">
          <ac:chgData name="Stacey Ortega" userId="a79396a2-e469-46cd-ae38-65b48b1805af" providerId="ADAL" clId="{49849325-7348-421A-9F70-1A62FD0EA830}" dt="2025-06-24T18:49:28.238" v="58" actId="13244"/>
          <ac:spMkLst>
            <pc:docMk/>
            <pc:sldMk cId="3186120422" sldId="276"/>
            <ac:spMk id="3" creationId="{327DB9B0-CC0A-3190-4B5E-F3FAA286E84D}"/>
          </ac:spMkLst>
        </pc:spChg>
        <pc:spChg chg="ord">
          <ac:chgData name="Stacey Ortega" userId="a79396a2-e469-46cd-ae38-65b48b1805af" providerId="ADAL" clId="{49849325-7348-421A-9F70-1A62FD0EA830}" dt="2025-06-24T18:49:31.663" v="59" actId="13244"/>
          <ac:spMkLst>
            <pc:docMk/>
            <pc:sldMk cId="3186120422" sldId="276"/>
            <ac:spMk id="4" creationId="{B58D3DAF-3F1D-DF44-5AFF-F2E499279D9F}"/>
          </ac:spMkLst>
        </pc:spChg>
        <pc:spChg chg="ord">
          <ac:chgData name="Stacey Ortega" userId="a79396a2-e469-46cd-ae38-65b48b1805af" providerId="ADAL" clId="{49849325-7348-421A-9F70-1A62FD0EA830}" dt="2025-06-24T18:49:43.185" v="61" actId="13244"/>
          <ac:spMkLst>
            <pc:docMk/>
            <pc:sldMk cId="3186120422" sldId="276"/>
            <ac:spMk id="9" creationId="{BB4719DF-CB39-DC00-4912-8A335F38EE33}"/>
          </ac:spMkLst>
        </pc:spChg>
        <pc:spChg chg="ord">
          <ac:chgData name="Stacey Ortega" userId="a79396a2-e469-46cd-ae38-65b48b1805af" providerId="ADAL" clId="{49849325-7348-421A-9F70-1A62FD0EA830}" dt="2025-06-24T18:50:38.371" v="62" actId="13244"/>
          <ac:spMkLst>
            <pc:docMk/>
            <pc:sldMk cId="3186120422" sldId="276"/>
            <ac:spMk id="10" creationId="{366EB624-0A31-4E21-5175-FF9B169931EF}"/>
          </ac:spMkLst>
        </pc:spChg>
        <pc:spChg chg="ord">
          <ac:chgData name="Stacey Ortega" userId="a79396a2-e469-46cd-ae38-65b48b1805af" providerId="ADAL" clId="{49849325-7348-421A-9F70-1A62FD0EA830}" dt="2025-06-24T18:50:49.497" v="63" actId="13244"/>
          <ac:spMkLst>
            <pc:docMk/>
            <pc:sldMk cId="3186120422" sldId="276"/>
            <ac:spMk id="11" creationId="{B6B4D414-C5C5-F4BA-8FB7-5755BFF5BBA9}"/>
          </ac:spMkLst>
        </pc:spChg>
      </pc:sldChg>
      <pc:sldChg chg="modSp mod">
        <pc:chgData name="Stacey Ortega" userId="a79396a2-e469-46cd-ae38-65b48b1805af" providerId="ADAL" clId="{49849325-7348-421A-9F70-1A62FD0EA830}" dt="2025-06-24T18:53:34.543" v="74" actId="1036"/>
        <pc:sldMkLst>
          <pc:docMk/>
          <pc:sldMk cId="157177639" sldId="277"/>
        </pc:sldMkLst>
        <pc:spChg chg="mod ord modVis">
          <ac:chgData name="Stacey Ortega" userId="a79396a2-e469-46cd-ae38-65b48b1805af" providerId="ADAL" clId="{49849325-7348-421A-9F70-1A62FD0EA830}" dt="2025-06-24T18:53:34.543" v="74" actId="1036"/>
          <ac:spMkLst>
            <pc:docMk/>
            <pc:sldMk cId="157177639" sldId="277"/>
            <ac:spMk id="5" creationId="{106B5410-2A9F-F478-1FF6-049B84FD1445}"/>
          </ac:spMkLst>
        </pc:spChg>
        <pc:spChg chg="mod">
          <ac:chgData name="Stacey Ortega" userId="a79396a2-e469-46cd-ae38-65b48b1805af" providerId="ADAL" clId="{49849325-7348-421A-9F70-1A62FD0EA830}" dt="2025-06-24T18:51:59.112" v="69" actId="14100"/>
          <ac:spMkLst>
            <pc:docMk/>
            <pc:sldMk cId="157177639" sldId="277"/>
            <ac:spMk id="10" creationId="{AFDBA53B-6795-ED04-21B3-93C2594D4D47}"/>
          </ac:spMkLst>
        </pc:spChg>
        <pc:picChg chg="mod ord">
          <ac:chgData name="Stacey Ortega" userId="a79396a2-e469-46cd-ae38-65b48b1805af" providerId="ADAL" clId="{49849325-7348-421A-9F70-1A62FD0EA830}" dt="2025-06-24T18:51:21.434" v="67" actId="13244"/>
          <ac:picMkLst>
            <pc:docMk/>
            <pc:sldMk cId="157177639" sldId="277"/>
            <ac:picMk id="3" creationId="{0DD670F5-6EF6-FA04-7138-EED960195111}"/>
          </ac:picMkLst>
        </pc:picChg>
        <pc:picChg chg="mod ord">
          <ac:chgData name="Stacey Ortega" userId="a79396a2-e469-46cd-ae38-65b48b1805af" providerId="ADAL" clId="{49849325-7348-421A-9F70-1A62FD0EA830}" dt="2025-06-24T18:51:34.510" v="68" actId="13244"/>
          <ac:picMkLst>
            <pc:docMk/>
            <pc:sldMk cId="157177639" sldId="277"/>
            <ac:picMk id="4" creationId="{A049EC20-3276-2A1B-9314-3B93C8BDE555}"/>
          </ac:picMkLst>
        </pc:picChg>
      </pc:sldChg>
      <pc:sldChg chg="addSp modSp mod">
        <pc:chgData name="Stacey Ortega" userId="a79396a2-e469-46cd-ae38-65b48b1805af" providerId="ADAL" clId="{49849325-7348-421A-9F70-1A62FD0EA830}" dt="2025-06-24T18:55:07.425" v="84" actId="13244"/>
        <pc:sldMkLst>
          <pc:docMk/>
          <pc:sldMk cId="1385557894" sldId="278"/>
        </pc:sldMkLst>
        <pc:spChg chg="add mod ord">
          <ac:chgData name="Stacey Ortega" userId="a79396a2-e469-46cd-ae38-65b48b1805af" providerId="ADAL" clId="{49849325-7348-421A-9F70-1A62FD0EA830}" dt="2025-06-24T18:55:07.425" v="84" actId="13244"/>
          <ac:spMkLst>
            <pc:docMk/>
            <pc:sldMk cId="1385557894" sldId="278"/>
            <ac:spMk id="2" creationId="{2B8F62F4-3B21-912F-3A4B-35A43A5C8312}"/>
          </ac:spMkLst>
        </pc:spChg>
        <pc:spChg chg="mod">
          <ac:chgData name="Stacey Ortega" userId="a79396a2-e469-46cd-ae38-65b48b1805af" providerId="ADAL" clId="{49849325-7348-421A-9F70-1A62FD0EA830}" dt="2025-06-24T18:54:15.011" v="76" actId="27636"/>
          <ac:spMkLst>
            <pc:docMk/>
            <pc:sldMk cId="1385557894" sldId="278"/>
            <ac:spMk id="7" creationId="{E4BB8FE5-D411-63DE-5803-B2ECE317AE0B}"/>
          </ac:spMkLst>
        </pc:spChg>
      </pc:sldChg>
      <pc:sldChg chg="addSp modSp mod">
        <pc:chgData name="Stacey Ortega" userId="a79396a2-e469-46cd-ae38-65b48b1805af" providerId="ADAL" clId="{49849325-7348-421A-9F70-1A62FD0EA830}" dt="2025-06-24T18:54:46.898" v="83" actId="962"/>
        <pc:sldMkLst>
          <pc:docMk/>
          <pc:sldMk cId="3112669398" sldId="279"/>
        </pc:sldMkLst>
        <pc:spChg chg="add mod ord">
          <ac:chgData name="Stacey Ortega" userId="a79396a2-e469-46cd-ae38-65b48b1805af" providerId="ADAL" clId="{49849325-7348-421A-9F70-1A62FD0EA830}" dt="2025-06-24T18:54:23.434" v="79" actId="13244"/>
          <ac:spMkLst>
            <pc:docMk/>
            <pc:sldMk cId="3112669398" sldId="279"/>
            <ac:spMk id="2" creationId="{0442EB1E-B9D8-240C-6115-432D669A9F3E}"/>
          </ac:spMkLst>
        </pc:spChg>
        <pc:spChg chg="mod">
          <ac:chgData name="Stacey Ortega" userId="a79396a2-e469-46cd-ae38-65b48b1805af" providerId="ADAL" clId="{49849325-7348-421A-9F70-1A62FD0EA830}" dt="2025-06-24T18:54:15.011" v="77" actId="27636"/>
          <ac:spMkLst>
            <pc:docMk/>
            <pc:sldMk cId="3112669398" sldId="279"/>
            <ac:spMk id="11" creationId="{B67252AA-A8EA-6105-030E-9D82928A434F}"/>
          </ac:spMkLst>
        </pc:spChg>
        <pc:spChg chg="mod">
          <ac:chgData name="Stacey Ortega" userId="a79396a2-e469-46cd-ae38-65b48b1805af" providerId="ADAL" clId="{49849325-7348-421A-9F70-1A62FD0EA830}" dt="2025-06-24T18:54:36.917" v="82" actId="14100"/>
          <ac:spMkLst>
            <pc:docMk/>
            <pc:sldMk cId="3112669398" sldId="279"/>
            <ac:spMk id="13" creationId="{58293315-993C-8B7D-A306-7E66A624D849}"/>
          </ac:spMkLst>
        </pc:spChg>
        <pc:picChg chg="mod">
          <ac:chgData name="Stacey Ortega" userId="a79396a2-e469-46cd-ae38-65b48b1805af" providerId="ADAL" clId="{49849325-7348-421A-9F70-1A62FD0EA830}" dt="2025-06-24T18:54:46.898" v="83" actId="962"/>
          <ac:picMkLst>
            <pc:docMk/>
            <pc:sldMk cId="3112669398" sldId="279"/>
            <ac:picMk id="6" creationId="{CFE3B34F-F1A5-4DFA-C136-B8B64E8DDEFD}"/>
          </ac:picMkLst>
        </pc:picChg>
      </pc:sldChg>
      <pc:sldChg chg="modSp mod">
        <pc:chgData name="Stacey Ortega" userId="a79396a2-e469-46cd-ae38-65b48b1805af" providerId="ADAL" clId="{49849325-7348-421A-9F70-1A62FD0EA830}" dt="2025-06-24T18:51:01.948" v="64" actId="13244"/>
        <pc:sldMkLst>
          <pc:docMk/>
          <pc:sldMk cId="619138267" sldId="280"/>
        </pc:sldMkLst>
        <pc:spChg chg="ord">
          <ac:chgData name="Stacey Ortega" userId="a79396a2-e469-46cd-ae38-65b48b1805af" providerId="ADAL" clId="{49849325-7348-421A-9F70-1A62FD0EA830}" dt="2025-06-24T18:51:01.948" v="64" actId="13244"/>
          <ac:spMkLst>
            <pc:docMk/>
            <pc:sldMk cId="619138267" sldId="280"/>
            <ac:spMk id="2" creationId="{A701569D-E0C0-A938-772E-E0C3C5700D01}"/>
          </ac:spMkLst>
        </pc:spChg>
      </pc:sldChg>
      <pc:sldChg chg="modSp mod">
        <pc:chgData name="Stacey Ortega" userId="a79396a2-e469-46cd-ae38-65b48b1805af" providerId="ADAL" clId="{49849325-7348-421A-9F70-1A62FD0EA830}" dt="2025-06-24T18:55:19.391" v="85" actId="13244"/>
        <pc:sldMkLst>
          <pc:docMk/>
          <pc:sldMk cId="2308534149" sldId="281"/>
        </pc:sldMkLst>
        <pc:spChg chg="ord">
          <ac:chgData name="Stacey Ortega" userId="a79396a2-e469-46cd-ae38-65b48b1805af" providerId="ADAL" clId="{49849325-7348-421A-9F70-1A62FD0EA830}" dt="2025-06-24T18:55:19.391" v="85" actId="13244"/>
          <ac:spMkLst>
            <pc:docMk/>
            <pc:sldMk cId="2308534149" sldId="281"/>
            <ac:spMk id="2" creationId="{65234CB4-CC75-0C67-0B70-B5D67D0D3AE5}"/>
          </ac:spMkLst>
        </pc:spChg>
      </pc:sldChg>
    </pc:docChg>
  </pc:docChgLst>
  <pc:docChgLst>
    <pc:chgData name="Park Eunice" userId="S::epark23@schools.nyc.gov::7444dffc-169d-4b91-9e25-8a9b5ab5c44e" providerId="AD" clId="Web-{5C228A46-FE7E-8F4B-FE01-457718CB3D22}"/>
    <pc:docChg chg="addSld delSld modSld">
      <pc:chgData name="Park Eunice" userId="S::epark23@schools.nyc.gov::7444dffc-169d-4b91-9e25-8a9b5ab5c44e" providerId="AD" clId="Web-{5C228A46-FE7E-8F4B-FE01-457718CB3D22}" dt="2022-06-22T15:25:05.540" v="279" actId="20577"/>
      <pc:docMkLst>
        <pc:docMk/>
      </pc:docMkLst>
      <pc:sldChg chg="modSp">
        <pc:chgData name="Park Eunice" userId="S::epark23@schools.nyc.gov::7444dffc-169d-4b91-9e25-8a9b5ab5c44e" providerId="AD" clId="Web-{5C228A46-FE7E-8F4B-FE01-457718CB3D22}" dt="2022-06-22T15:19:38.829" v="107" actId="20577"/>
        <pc:sldMkLst>
          <pc:docMk/>
          <pc:sldMk cId="2333345992" sldId="259"/>
        </pc:sldMkLst>
      </pc:sldChg>
      <pc:sldChg chg="modSp">
        <pc:chgData name="Park Eunice" userId="S::epark23@schools.nyc.gov::7444dffc-169d-4b91-9e25-8a9b5ab5c44e" providerId="AD" clId="Web-{5C228A46-FE7E-8F4B-FE01-457718CB3D22}" dt="2022-06-22T15:20:21.127" v="115" actId="20577"/>
        <pc:sldMkLst>
          <pc:docMk/>
          <pc:sldMk cId="4119970072" sldId="260"/>
        </pc:sldMkLst>
      </pc:sldChg>
      <pc:sldChg chg="modSp">
        <pc:chgData name="Park Eunice" userId="S::epark23@schools.nyc.gov::7444dffc-169d-4b91-9e25-8a9b5ab5c44e" providerId="AD" clId="Web-{5C228A46-FE7E-8F4B-FE01-457718CB3D22}" dt="2022-06-22T15:15:56.699" v="9" actId="20577"/>
        <pc:sldMkLst>
          <pc:docMk/>
          <pc:sldMk cId="2241802378" sldId="261"/>
        </pc:sldMkLst>
      </pc:sldChg>
      <pc:sldChg chg="modSp">
        <pc:chgData name="Park Eunice" userId="S::epark23@schools.nyc.gov::7444dffc-169d-4b91-9e25-8a9b5ab5c44e" providerId="AD" clId="Web-{5C228A46-FE7E-8F4B-FE01-457718CB3D22}" dt="2022-06-22T15:21:19.050" v="117" actId="20577"/>
        <pc:sldMkLst>
          <pc:docMk/>
          <pc:sldMk cId="3830816585" sldId="262"/>
        </pc:sldMkLst>
      </pc:sldChg>
      <pc:sldChg chg="modSp">
        <pc:chgData name="Park Eunice" userId="S::epark23@schools.nyc.gov::7444dffc-169d-4b91-9e25-8a9b5ab5c44e" providerId="AD" clId="Web-{5C228A46-FE7E-8F4B-FE01-457718CB3D22}" dt="2022-06-22T15:24:25.430" v="272" actId="20577"/>
        <pc:sldMkLst>
          <pc:docMk/>
          <pc:sldMk cId="2403968721" sldId="264"/>
        </pc:sldMkLst>
      </pc:sldChg>
      <pc:sldChg chg="del">
        <pc:chgData name="Park Eunice" userId="S::epark23@schools.nyc.gov::7444dffc-169d-4b91-9e25-8a9b5ab5c44e" providerId="AD" clId="Web-{5C228A46-FE7E-8F4B-FE01-457718CB3D22}" dt="2022-06-22T15:16:05.121" v="10"/>
        <pc:sldMkLst>
          <pc:docMk/>
          <pc:sldMk cId="1559216609" sldId="265"/>
        </pc:sldMkLst>
      </pc:sldChg>
      <pc:sldChg chg="del">
        <pc:chgData name="Park Eunice" userId="S::epark23@schools.nyc.gov::7444dffc-169d-4b91-9e25-8a9b5ab5c44e" providerId="AD" clId="Web-{5C228A46-FE7E-8F4B-FE01-457718CB3D22}" dt="2022-06-22T15:14:44.604" v="0"/>
        <pc:sldMkLst>
          <pc:docMk/>
          <pc:sldMk cId="1033730486" sldId="267"/>
        </pc:sldMkLst>
      </pc:sldChg>
      <pc:sldChg chg="modSp">
        <pc:chgData name="Park Eunice" userId="S::epark23@schools.nyc.gov::7444dffc-169d-4b91-9e25-8a9b5ab5c44e" providerId="AD" clId="Web-{5C228A46-FE7E-8F4B-FE01-457718CB3D22}" dt="2022-06-22T15:15:35.480" v="8" actId="20577"/>
        <pc:sldMkLst>
          <pc:docMk/>
          <pc:sldMk cId="372177714" sldId="269"/>
        </pc:sldMkLst>
      </pc:sldChg>
      <pc:sldChg chg="modSp new">
        <pc:chgData name="Park Eunice" userId="S::epark23@schools.nyc.gov::7444dffc-169d-4b91-9e25-8a9b5ab5c44e" providerId="AD" clId="Web-{5C228A46-FE7E-8F4B-FE01-457718CB3D22}" dt="2022-06-22T15:25:05.540" v="279" actId="20577"/>
        <pc:sldMkLst>
          <pc:docMk/>
          <pc:sldMk cId="60684922" sldId="270"/>
        </pc:sldMkLst>
      </pc:sldChg>
      <pc:sldChg chg="new del">
        <pc:chgData name="Park Eunice" userId="S::epark23@schools.nyc.gov::7444dffc-169d-4b91-9e25-8a9b5ab5c44e" providerId="AD" clId="Web-{5C228A46-FE7E-8F4B-FE01-457718CB3D22}" dt="2022-06-22T15:21:22.441" v="119"/>
        <pc:sldMkLst>
          <pc:docMk/>
          <pc:sldMk cId="3463339034" sldId="270"/>
        </pc:sldMkLst>
      </pc:sldChg>
    </pc:docChg>
  </pc:docChgLst>
  <pc:docChgLst>
    <pc:chgData name="Park Eunice" userId="S::epark23@schools.nyc.gov::7444dffc-169d-4b91-9e25-8a9b5ab5c44e" providerId="AD" clId="Web-{0EEB2959-EC8A-400B-AFFB-B2855D957E79}"/>
    <pc:docChg chg="addSld modSld addMainMaster delMainMaster">
      <pc:chgData name="Park Eunice" userId="S::epark23@schools.nyc.gov::7444dffc-169d-4b91-9e25-8a9b5ab5c44e" providerId="AD" clId="Web-{0EEB2959-EC8A-400B-AFFB-B2855D957E79}" dt="2022-05-19T15:28:19.185" v="8"/>
      <pc:docMkLst>
        <pc:docMk/>
      </pc:docMkLst>
      <pc:sldChg chg="addSp delSp modSp mod setBg modClrScheme setClrOvrMap delDesignElem chgLayout">
        <pc:chgData name="Park Eunice" userId="S::epark23@schools.nyc.gov::7444dffc-169d-4b91-9e25-8a9b5ab5c44e" providerId="AD" clId="Web-{0EEB2959-EC8A-400B-AFFB-B2855D957E79}" dt="2022-05-19T15:28:02.231" v="7"/>
        <pc:sldMkLst>
          <pc:docMk/>
          <pc:sldMk cId="109857222" sldId="256"/>
        </pc:sldMkLst>
      </pc:sldChg>
      <pc:sldChg chg="addSp delSp modSp new mod setBg modClrScheme setClrOvrMap delDesignElem chgLayout">
        <pc:chgData name="Park Eunice" userId="S::epark23@schools.nyc.gov::7444dffc-169d-4b91-9e25-8a9b5ab5c44e" providerId="AD" clId="Web-{0EEB2959-EC8A-400B-AFFB-B2855D957E79}" dt="2022-05-19T15:27:32.575" v="4"/>
        <pc:sldMkLst>
          <pc:docMk/>
          <pc:sldMk cId="426798718" sldId="257"/>
        </pc:sldMkLst>
      </pc:sldChg>
      <pc:sldChg chg="new">
        <pc:chgData name="Park Eunice" userId="S::epark23@schools.nyc.gov::7444dffc-169d-4b91-9e25-8a9b5ab5c44e" providerId="AD" clId="Web-{0EEB2959-EC8A-400B-AFFB-B2855D957E79}" dt="2022-05-19T15:28:19.185" v="8"/>
        <pc:sldMkLst>
          <pc:docMk/>
          <pc:sldMk cId="1944336378" sldId="258"/>
        </pc:sldMkLst>
      </pc:sldChg>
      <pc:sldMasterChg chg="del delSldLayout">
        <pc:chgData name="Park Eunice" userId="S::epark23@schools.nyc.gov::7444dffc-169d-4b91-9e25-8a9b5ab5c44e" providerId="AD" clId="Web-{0EEB2959-EC8A-400B-AFFB-B2855D957E79}" dt="2022-05-19T15:13:30.615" v="0"/>
        <pc:sldMasterMkLst>
          <pc:docMk/>
          <pc:sldMasterMk cId="2460954070" sldId="2147483660"/>
        </pc:sldMasterMkLst>
        <pc:sldLayoutChg chg="del">
          <pc:chgData name="Park Eunice" userId="S::epark23@schools.nyc.gov::7444dffc-169d-4b91-9e25-8a9b5ab5c44e" providerId="AD" clId="Web-{0EEB2959-EC8A-400B-AFFB-B2855D957E79}" dt="2022-05-19T15:13:30.615" v="0"/>
          <pc:sldLayoutMkLst>
            <pc:docMk/>
            <pc:sldMasterMk cId="2460954070" sldId="2147483660"/>
            <pc:sldLayoutMk cId="2385387890" sldId="2147483661"/>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949138452" sldId="2147483662"/>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2591524520" sldId="2147483663"/>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1203092039" sldId="2147483664"/>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3733172339" sldId="2147483665"/>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3210312558" sldId="2147483666"/>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3146388984" sldId="2147483667"/>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3171841454" sldId="2147483668"/>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1718958274" sldId="2147483669"/>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2202905451" sldId="2147483670"/>
          </pc:sldLayoutMkLst>
        </pc:sldLayoutChg>
        <pc:sldLayoutChg chg="del">
          <pc:chgData name="Park Eunice" userId="S::epark23@schools.nyc.gov::7444dffc-169d-4b91-9e25-8a9b5ab5c44e" providerId="AD" clId="Web-{0EEB2959-EC8A-400B-AFFB-B2855D957E79}" dt="2022-05-19T15:13:30.615" v="0"/>
          <pc:sldLayoutMkLst>
            <pc:docMk/>
            <pc:sldMasterMk cId="2460954070" sldId="2147483660"/>
            <pc:sldLayoutMk cId="3479445657" sldId="2147483671"/>
          </pc:sldLayoutMkLst>
        </pc:sldLayoutChg>
      </pc:sldMasterChg>
      <pc:sldMasterChg chg="add del addSldLayout delSldLayout modSldLayout">
        <pc:chgData name="Park Eunice" userId="S::epark23@schools.nyc.gov::7444dffc-169d-4b91-9e25-8a9b5ab5c44e" providerId="AD" clId="Web-{0EEB2959-EC8A-400B-AFFB-B2855D957E79}" dt="2022-05-19T15:27:32.575" v="4"/>
        <pc:sldMasterMkLst>
          <pc:docMk/>
          <pc:sldMasterMk cId="1235596209" sldId="2147483672"/>
        </pc:sldMasterMkLst>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2556418829" sldId="2147483673"/>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2328790460" sldId="2147483674"/>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3797793138" sldId="2147483675"/>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1523764052" sldId="2147483676"/>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1744316360" sldId="2147483677"/>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2846990226" sldId="2147483678"/>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2186115673" sldId="2147483679"/>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1867728141" sldId="2147483680"/>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1657271598" sldId="2147483681"/>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495233964" sldId="2147483682"/>
          </pc:sldLayoutMkLst>
        </pc:sldLayoutChg>
        <pc:sldLayoutChg chg="add del mod replId">
          <pc:chgData name="Park Eunice" userId="S::epark23@schools.nyc.gov::7444dffc-169d-4b91-9e25-8a9b5ab5c44e" providerId="AD" clId="Web-{0EEB2959-EC8A-400B-AFFB-B2855D957E79}" dt="2022-05-19T15:27:32.575" v="4"/>
          <pc:sldLayoutMkLst>
            <pc:docMk/>
            <pc:sldMasterMk cId="1235596209" sldId="2147483672"/>
            <pc:sldLayoutMk cId="655767071" sldId="2147483683"/>
          </pc:sldLayoutMkLst>
        </pc:sldLayoutChg>
      </pc:sldMasterChg>
      <pc:sldMasterChg chg="add addSldLayout modSldLayout">
        <pc:chgData name="Park Eunice" userId="S::epark23@schools.nyc.gov::7444dffc-169d-4b91-9e25-8a9b5ab5c44e" providerId="AD" clId="Web-{0EEB2959-EC8A-400B-AFFB-B2855D957E79}" dt="2022-05-19T15:27:32.575" v="4"/>
        <pc:sldMasterMkLst>
          <pc:docMk/>
          <pc:sldMasterMk cId="852406413" sldId="2147483684"/>
        </pc:sldMasterMkLst>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3115542407" sldId="2147483685"/>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4267683355" sldId="2147483686"/>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1900703915" sldId="2147483687"/>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784967183" sldId="2147483688"/>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545073869" sldId="2147483689"/>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2728996784" sldId="2147483690"/>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2459238533" sldId="2147483691"/>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4281148367" sldId="2147483692"/>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2526232029" sldId="2147483693"/>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324122583" sldId="2147483694"/>
          </pc:sldLayoutMkLst>
        </pc:sldLayoutChg>
        <pc:sldLayoutChg chg="add mod replId">
          <pc:chgData name="Park Eunice" userId="S::epark23@schools.nyc.gov::7444dffc-169d-4b91-9e25-8a9b5ab5c44e" providerId="AD" clId="Web-{0EEB2959-EC8A-400B-AFFB-B2855D957E79}" dt="2022-05-19T15:27:32.575" v="4"/>
          <pc:sldLayoutMkLst>
            <pc:docMk/>
            <pc:sldMasterMk cId="852406413" sldId="2147483684"/>
            <pc:sldLayoutMk cId="3781154211" sldId="2147483695"/>
          </pc:sldLayoutMkLst>
        </pc:sldLayoutChg>
      </pc:sldMasterChg>
    </pc:docChg>
  </pc:docChgLst>
  <pc:docChgLst>
    <pc:chgData name="Stacey Ortega" userId="S::sortega14@schools.nyc.gov::a79396a2-e469-46cd-ae38-65b48b1805af" providerId="AD" clId="Web-{DDAA8BA9-212F-418C-95C0-D948A6B54F4B}"/>
    <pc:docChg chg="modSld">
      <pc:chgData name="Stacey Ortega" userId="S::sortega14@schools.nyc.gov::a79396a2-e469-46cd-ae38-65b48b1805af" providerId="AD" clId="Web-{DDAA8BA9-212F-418C-95C0-D948A6B54F4B}" dt="2025-05-13T19:06:17.165" v="213" actId="14100"/>
      <pc:docMkLst>
        <pc:docMk/>
      </pc:docMkLst>
      <pc:sldChg chg="modSp">
        <pc:chgData name="Stacey Ortega" userId="S::sortega14@schools.nyc.gov::a79396a2-e469-46cd-ae38-65b48b1805af" providerId="AD" clId="Web-{DDAA8BA9-212F-418C-95C0-D948A6B54F4B}" dt="2025-05-13T19:06:17.165" v="213" actId="14100"/>
        <pc:sldMkLst>
          <pc:docMk/>
          <pc:sldMk cId="2258644147" sldId="273"/>
        </pc:sldMkLst>
      </pc:sldChg>
    </pc:docChg>
  </pc:docChgLst>
  <pc:docChgLst>
    <pc:chgData name="Villanueva-Colman Tatiana" userId="S::tvillanuevacolman@schools.nyc.gov::9af73974-2d93-4a6f-83fc-d049f88ccc86" providerId="AD" clId="Web-{1773A9E8-A138-A7A7-FF9C-FCF50B8362AF}"/>
    <pc:docChg chg="">
      <pc:chgData name="Villanueva-Colman Tatiana" userId="S::tvillanuevacolman@schools.nyc.gov::9af73974-2d93-4a6f-83fc-d049f88ccc86" providerId="AD" clId="Web-{1773A9E8-A138-A7A7-FF9C-FCF50B8362AF}" dt="2023-07-20T19:10:28.307" v="5"/>
      <pc:docMkLst>
        <pc:docMk/>
      </pc:docMkLst>
      <pc:sldChg chg="delCm">
        <pc:chgData name="Villanueva-Colman Tatiana" userId="S::tvillanuevacolman@schools.nyc.gov::9af73974-2d93-4a6f-83fc-d049f88ccc86" providerId="AD" clId="Web-{1773A9E8-A138-A7A7-FF9C-FCF50B8362AF}" dt="2023-07-20T19:10:13.369" v="4"/>
        <pc:sldMkLst>
          <pc:docMk/>
          <pc:sldMk cId="2333345992" sldId="259"/>
        </pc:sldMkLst>
        <pc:extLst>
          <p:ext xmlns:p="http://schemas.openxmlformats.org/presentationml/2006/main" uri="{D6D511B9-2390-475A-947B-AFAB55BFBCF1}">
            <pc226:cmChg xmlns:pc226="http://schemas.microsoft.com/office/powerpoint/2022/06/main/command" chg="del">
              <pc226:chgData name="Villanueva-Colman Tatiana" userId="S::tvillanuevacolman@schools.nyc.gov::9af73974-2d93-4a6f-83fc-d049f88ccc86" providerId="AD" clId="Web-{1773A9E8-A138-A7A7-FF9C-FCF50B8362AF}" dt="2023-07-20T19:10:13.369" v="4"/>
              <pc2:cmMkLst xmlns:pc2="http://schemas.microsoft.com/office/powerpoint/2019/9/main/command">
                <pc:docMk/>
                <pc:sldMk cId="2333345992" sldId="259"/>
                <pc2:cmMk id="{602E9DBA-40E5-4085-B7C9-F9653EC37FA8}"/>
              </pc2:cmMkLst>
            </pc226:cmChg>
          </p:ext>
        </pc:extLst>
      </pc:sldChg>
      <pc:sldChg chg="delCm">
        <pc:chgData name="Villanueva-Colman Tatiana" userId="S::tvillanuevacolman@schools.nyc.gov::9af73974-2d93-4a6f-83fc-d049f88ccc86" providerId="AD" clId="Web-{1773A9E8-A138-A7A7-FF9C-FCF50B8362AF}" dt="2023-07-20T19:09:47.586" v="3"/>
        <pc:sldMkLst>
          <pc:docMk/>
          <pc:sldMk cId="4119970072" sldId="260"/>
        </pc:sldMkLst>
        <pc:extLst>
          <p:ext xmlns:p="http://schemas.openxmlformats.org/presentationml/2006/main" uri="{D6D511B9-2390-475A-947B-AFAB55BFBCF1}">
            <pc226:cmChg xmlns:pc226="http://schemas.microsoft.com/office/powerpoint/2022/06/main/command" chg="del">
              <pc226:chgData name="Villanueva-Colman Tatiana" userId="S::tvillanuevacolman@schools.nyc.gov::9af73974-2d93-4a6f-83fc-d049f88ccc86" providerId="AD" clId="Web-{1773A9E8-A138-A7A7-FF9C-FCF50B8362AF}" dt="2023-07-20T19:09:47.586" v="3"/>
              <pc2:cmMkLst xmlns:pc2="http://schemas.microsoft.com/office/powerpoint/2019/9/main/command">
                <pc:docMk/>
                <pc:sldMk cId="4119970072" sldId="260"/>
                <pc2:cmMk id="{B257F688-0820-4EE7-8BE1-08555269C4EF}"/>
              </pc2:cmMkLst>
            </pc226:cmChg>
          </p:ext>
        </pc:extLst>
      </pc:sldChg>
      <pc:sldChg chg="delCm modCm">
        <pc:chgData name="Villanueva-Colman Tatiana" userId="S::tvillanuevacolman@schools.nyc.gov::9af73974-2d93-4a6f-83fc-d049f88ccc86" providerId="AD" clId="Web-{1773A9E8-A138-A7A7-FF9C-FCF50B8362AF}" dt="2023-07-20T19:09:33.351" v="2"/>
        <pc:sldMkLst>
          <pc:docMk/>
          <pc:sldMk cId="3830816585" sldId="262"/>
        </pc:sldMkLst>
        <pc:extLst>
          <p:ext xmlns:p="http://schemas.openxmlformats.org/presentationml/2006/main" uri="{D6D511B9-2390-475A-947B-AFAB55BFBCF1}">
            <pc226:cmChg xmlns:pc226="http://schemas.microsoft.com/office/powerpoint/2022/06/main/command" chg="">
              <pc226:chgData name="Villanueva-Colman Tatiana" userId="S::tvillanuevacolman@schools.nyc.gov::9af73974-2d93-4a6f-83fc-d049f88ccc86" providerId="AD" clId="Web-{1773A9E8-A138-A7A7-FF9C-FCF50B8362AF}" dt="2023-07-20T19:09:06.678" v="1"/>
              <pc2:cmMkLst xmlns:pc2="http://schemas.microsoft.com/office/powerpoint/2019/9/main/command">
                <pc:docMk/>
                <pc:sldMk cId="3830816585" sldId="262"/>
                <pc2:cmMk id="{525C9B2F-1C55-42B8-83EF-955B2A56B19B}"/>
              </pc2:cmMkLst>
              <pc226:cmRplyChg chg="add">
                <pc226:chgData name="Villanueva-Colman Tatiana" userId="S::tvillanuevacolman@schools.nyc.gov::9af73974-2d93-4a6f-83fc-d049f88ccc86" providerId="AD" clId="Web-{1773A9E8-A138-A7A7-FF9C-FCF50B8362AF}" dt="2023-07-20T19:09:06.678" v="1"/>
                <pc2:cmRplyMkLst xmlns:pc2="http://schemas.microsoft.com/office/powerpoint/2019/9/main/command">
                  <pc:docMk/>
                  <pc:sldMk cId="3830816585" sldId="262"/>
                  <pc2:cmMk id="{525C9B2F-1C55-42B8-83EF-955B2A56B19B}"/>
                  <pc2:cmRplyMk id="{AAF09654-EBF0-4314-84A4-9701B8DC49A1}"/>
                </pc2:cmRplyMkLst>
              </pc226:cmRplyChg>
            </pc226:cmChg>
            <pc226:cmChg xmlns:pc226="http://schemas.microsoft.com/office/powerpoint/2022/06/main/command" chg="del">
              <pc226:chgData name="Villanueva-Colman Tatiana" userId="S::tvillanuevacolman@schools.nyc.gov::9af73974-2d93-4a6f-83fc-d049f88ccc86" providerId="AD" clId="Web-{1773A9E8-A138-A7A7-FF9C-FCF50B8362AF}" dt="2023-07-20T19:08:01.473" v="0"/>
              <pc2:cmMkLst xmlns:pc2="http://schemas.microsoft.com/office/powerpoint/2019/9/main/command">
                <pc:docMk/>
                <pc:sldMk cId="3830816585" sldId="262"/>
                <pc2:cmMk id="{518E2594-FB5F-4D3D-AFEF-8B494E8268C6}"/>
              </pc2:cmMkLst>
            </pc226:cmChg>
            <pc226:cmChg xmlns:pc226="http://schemas.microsoft.com/office/powerpoint/2022/06/main/command" chg="">
              <pc226:chgData name="Villanueva-Colman Tatiana" userId="S::tvillanuevacolman@schools.nyc.gov::9af73974-2d93-4a6f-83fc-d049f88ccc86" providerId="AD" clId="Web-{1773A9E8-A138-A7A7-FF9C-FCF50B8362AF}" dt="2023-07-20T19:09:33.351" v="2"/>
              <pc2:cmMkLst xmlns:pc2="http://schemas.microsoft.com/office/powerpoint/2019/9/main/command">
                <pc:docMk/>
                <pc:sldMk cId="3830816585" sldId="262"/>
                <pc2:cmMk id="{2A014FFA-5571-4EE5-AE11-6D12FBFBB38D}"/>
              </pc2:cmMkLst>
              <pc226:cmRplyChg chg="add">
                <pc226:chgData name="Villanueva-Colman Tatiana" userId="S::tvillanuevacolman@schools.nyc.gov::9af73974-2d93-4a6f-83fc-d049f88ccc86" providerId="AD" clId="Web-{1773A9E8-A138-A7A7-FF9C-FCF50B8362AF}" dt="2023-07-20T19:09:33.351" v="2"/>
                <pc2:cmRplyMkLst xmlns:pc2="http://schemas.microsoft.com/office/powerpoint/2019/9/main/command">
                  <pc:docMk/>
                  <pc:sldMk cId="3830816585" sldId="262"/>
                  <pc2:cmMk id="{2A014FFA-5571-4EE5-AE11-6D12FBFBB38D}"/>
                  <pc2:cmRplyMk id="{DB91F19D-E52A-4D28-9E13-8AF8E24F851A}"/>
                </pc2:cmRplyMkLst>
              </pc226:cmRplyChg>
            </pc226:cmChg>
          </p:ext>
        </pc:extLst>
      </pc:sldChg>
      <pc:sldChg chg="delCm">
        <pc:chgData name="Villanueva-Colman Tatiana" userId="S::tvillanuevacolman@schools.nyc.gov::9af73974-2d93-4a6f-83fc-d049f88ccc86" providerId="AD" clId="Web-{1773A9E8-A138-A7A7-FF9C-FCF50B8362AF}" dt="2023-07-20T19:10:28.307" v="5"/>
        <pc:sldMkLst>
          <pc:docMk/>
          <pc:sldMk cId="1080217972" sldId="263"/>
        </pc:sldMkLst>
        <pc:extLst>
          <p:ext xmlns:p="http://schemas.openxmlformats.org/presentationml/2006/main" uri="{D6D511B9-2390-475A-947B-AFAB55BFBCF1}">
            <pc226:cmChg xmlns:pc226="http://schemas.microsoft.com/office/powerpoint/2022/06/main/command" chg="del">
              <pc226:chgData name="Villanueva-Colman Tatiana" userId="S::tvillanuevacolman@schools.nyc.gov::9af73974-2d93-4a6f-83fc-d049f88ccc86" providerId="AD" clId="Web-{1773A9E8-A138-A7A7-FF9C-FCF50B8362AF}" dt="2023-07-20T19:10:28.307" v="5"/>
              <pc2:cmMkLst xmlns:pc2="http://schemas.microsoft.com/office/powerpoint/2019/9/main/command">
                <pc:docMk/>
                <pc:sldMk cId="1080217972" sldId="263"/>
                <pc2:cmMk id="{BFBF1840-E604-4431-8623-139372EC48DA}"/>
              </pc2:cmMkLst>
            </pc226:cmChg>
          </p:ext>
        </pc:extLst>
      </pc:sldChg>
    </pc:docChg>
  </pc:docChgLst>
  <pc:docChgLst>
    <pc:chgData name="Brown Nicole" userId="S::nbrown48@schools.nyc.gov::d2976d62-5dc4-47f9-8135-bfc5e4ba74b8" providerId="AD" clId="Web-{B06E85D5-4C34-2ABB-661E-5DC9D3B9E528}"/>
    <pc:docChg chg="mod modSld">
      <pc:chgData name="Brown Nicole" userId="S::nbrown48@schools.nyc.gov::d2976d62-5dc4-47f9-8135-bfc5e4ba74b8" providerId="AD" clId="Web-{B06E85D5-4C34-2ABB-661E-5DC9D3B9E528}" dt="2023-07-06T20:40:49.246" v="725"/>
      <pc:docMkLst>
        <pc:docMk/>
      </pc:docMkLst>
      <pc:sldChg chg="modSp addCm modNotes">
        <pc:chgData name="Brown Nicole" userId="S::nbrown48@schools.nyc.gov::d2976d62-5dc4-47f9-8135-bfc5e4ba74b8" providerId="AD" clId="Web-{B06E85D5-4C34-2ABB-661E-5DC9D3B9E528}" dt="2023-07-06T20:30:56.702" v="599"/>
        <pc:sldMkLst>
          <pc:docMk/>
          <pc:sldMk cId="2333345992" sldId="259"/>
        </pc:sldMkLst>
        <pc:extLst>
          <p:ext xmlns:p="http://schemas.openxmlformats.org/presentationml/2006/main" uri="{D6D511B9-2390-475A-947B-AFAB55BFBCF1}">
            <pc226:cmChg xmlns:pc226="http://schemas.microsoft.com/office/powerpoint/2022/06/main/command" chg="add">
              <pc226:chgData name="Brown Nicole" userId="S::nbrown48@schools.nyc.gov::d2976d62-5dc4-47f9-8135-bfc5e4ba74b8" providerId="AD" clId="Web-{B06E85D5-4C34-2ABB-661E-5DC9D3B9E528}" dt="2023-07-06T18:00:25.133" v="41"/>
              <pc2:cmMkLst xmlns:pc2="http://schemas.microsoft.com/office/powerpoint/2019/9/main/command">
                <pc:docMk/>
                <pc:sldMk cId="2333345992" sldId="259"/>
                <pc2:cmMk id="{602E9DBA-40E5-4085-B7C9-F9653EC37FA8}"/>
              </pc2:cmMkLst>
            </pc226:cmChg>
          </p:ext>
        </pc:extLst>
      </pc:sldChg>
      <pc:sldChg chg="modSp addCm modNotes">
        <pc:chgData name="Brown Nicole" userId="S::nbrown48@schools.nyc.gov::d2976d62-5dc4-47f9-8135-bfc5e4ba74b8" providerId="AD" clId="Web-{B06E85D5-4C34-2ABB-661E-5DC9D3B9E528}" dt="2023-07-06T20:13:14.958" v="118"/>
        <pc:sldMkLst>
          <pc:docMk/>
          <pc:sldMk cId="4119970072" sldId="260"/>
        </pc:sldMkLst>
        <pc:extLst>
          <p:ext xmlns:p="http://schemas.openxmlformats.org/presentationml/2006/main" uri="{D6D511B9-2390-475A-947B-AFAB55BFBCF1}">
            <pc226:cmChg xmlns:pc226="http://schemas.microsoft.com/office/powerpoint/2022/06/main/command" chg="add">
              <pc226:chgData name="Brown Nicole" userId="S::nbrown48@schools.nyc.gov::d2976d62-5dc4-47f9-8135-bfc5e4ba74b8" providerId="AD" clId="Web-{B06E85D5-4C34-2ABB-661E-5DC9D3B9E528}" dt="2023-07-06T20:13:14.958" v="118"/>
              <pc2:cmMkLst xmlns:pc2="http://schemas.microsoft.com/office/powerpoint/2019/9/main/command">
                <pc:docMk/>
                <pc:sldMk cId="4119970072" sldId="260"/>
                <pc2:cmMk id="{B257F688-0820-4EE7-8BE1-08555269C4EF}"/>
              </pc2:cmMkLst>
            </pc226:cmChg>
          </p:ext>
        </pc:extLst>
      </pc:sldChg>
      <pc:sldChg chg="modNotes">
        <pc:chgData name="Brown Nicole" userId="S::nbrown48@schools.nyc.gov::d2976d62-5dc4-47f9-8135-bfc5e4ba74b8" providerId="AD" clId="Web-{B06E85D5-4C34-2ABB-661E-5DC9D3B9E528}" dt="2023-07-06T20:20:51.469" v="487"/>
        <pc:sldMkLst>
          <pc:docMk/>
          <pc:sldMk cId="2241802378" sldId="261"/>
        </pc:sldMkLst>
      </pc:sldChg>
      <pc:sldChg chg="addSp delSp modSp addCm delCm modCm modNotes">
        <pc:chgData name="Brown Nicole" userId="S::nbrown48@schools.nyc.gov::d2976d62-5dc4-47f9-8135-bfc5e4ba74b8" providerId="AD" clId="Web-{B06E85D5-4C34-2ABB-661E-5DC9D3B9E528}" dt="2023-07-06T20:33:35.065" v="609" actId="20577"/>
        <pc:sldMkLst>
          <pc:docMk/>
          <pc:sldMk cId="3830816585" sldId="262"/>
        </pc:sldMkLst>
        <pc:extLst>
          <p:ext xmlns:p="http://schemas.openxmlformats.org/presentationml/2006/main" uri="{D6D511B9-2390-475A-947B-AFAB55BFBCF1}">
            <pc226:cmChg xmlns:pc226="http://schemas.microsoft.com/office/powerpoint/2022/06/main/command" chg="add del mod">
              <pc226:chgData name="Brown Nicole" userId="S::nbrown48@schools.nyc.gov::d2976d62-5dc4-47f9-8135-bfc5e4ba74b8" providerId="AD" clId="Web-{B06E85D5-4C34-2ABB-661E-5DC9D3B9E528}" dt="2023-07-06T20:23:17.363" v="534"/>
              <pc2:cmMkLst xmlns:pc2="http://schemas.microsoft.com/office/powerpoint/2019/9/main/command">
                <pc:docMk/>
                <pc:sldMk cId="3830816585" sldId="262"/>
                <pc2:cmMk id="{F02E342E-90C3-41E6-A213-9895B2882EAA}"/>
              </pc2:cmMkLst>
            </pc226:cmChg>
            <pc226:cmChg xmlns:pc226="http://schemas.microsoft.com/office/powerpoint/2022/06/main/command" chg="add mod">
              <pc226:chgData name="Brown Nicole" userId="S::nbrown48@schools.nyc.gov::d2976d62-5dc4-47f9-8135-bfc5e4ba74b8" providerId="AD" clId="Web-{B06E85D5-4C34-2ABB-661E-5DC9D3B9E528}" dt="2023-07-06T20:26:05.460" v="549"/>
              <pc2:cmMkLst xmlns:pc2="http://schemas.microsoft.com/office/powerpoint/2019/9/main/command">
                <pc:docMk/>
                <pc:sldMk cId="3830816585" sldId="262"/>
                <pc2:cmMk id="{525C9B2F-1C55-42B8-83EF-955B2A56B19B}"/>
              </pc2:cmMkLst>
            </pc226:cmChg>
            <pc226:cmChg xmlns:pc226="http://schemas.microsoft.com/office/powerpoint/2022/06/main/command" chg="del">
              <pc226:chgData name="Brown Nicole" userId="S::nbrown48@schools.nyc.gov::d2976d62-5dc4-47f9-8135-bfc5e4ba74b8" providerId="AD" clId="Web-{B06E85D5-4C34-2ABB-661E-5DC9D3B9E528}" dt="2023-07-06T17:57:20.293" v="38"/>
              <pc2:cmMkLst xmlns:pc2="http://schemas.microsoft.com/office/powerpoint/2019/9/main/command">
                <pc:docMk/>
                <pc:sldMk cId="3830816585" sldId="262"/>
                <pc2:cmMk id="{04B23863-15F2-41B2-9DCD-4228D90FA369}"/>
              </pc2:cmMkLst>
            </pc226:cmChg>
            <pc226:cmChg xmlns:pc226="http://schemas.microsoft.com/office/powerpoint/2022/06/main/command" chg="add mod">
              <pc226:chgData name="Brown Nicole" userId="S::nbrown48@schools.nyc.gov::d2976d62-5dc4-47f9-8135-bfc5e4ba74b8" providerId="AD" clId="Web-{B06E85D5-4C34-2ABB-661E-5DC9D3B9E528}" dt="2023-07-06T19:41:45.698" v="117"/>
              <pc2:cmMkLst xmlns:pc2="http://schemas.microsoft.com/office/powerpoint/2019/9/main/command">
                <pc:docMk/>
                <pc:sldMk cId="3830816585" sldId="262"/>
                <pc2:cmMk id="{518E2594-FB5F-4D3D-AFEF-8B494E8268C6}"/>
              </pc2:cmMkLst>
            </pc226:cmChg>
            <pc226:cmChg xmlns:pc226="http://schemas.microsoft.com/office/powerpoint/2022/06/main/command" chg="add del mod">
              <pc226:chgData name="Brown Nicole" userId="S::nbrown48@schools.nyc.gov::d2976d62-5dc4-47f9-8135-bfc5e4ba74b8" providerId="AD" clId="Web-{B06E85D5-4C34-2ABB-661E-5DC9D3B9E528}" dt="2023-07-06T20:26:37.352" v="551"/>
              <pc2:cmMkLst xmlns:pc2="http://schemas.microsoft.com/office/powerpoint/2019/9/main/command">
                <pc:docMk/>
                <pc:sldMk cId="3830816585" sldId="262"/>
                <pc2:cmMk id="{7752CECD-5039-46A3-BEC5-B89A87D4F7B6}"/>
              </pc2:cmMkLst>
            </pc226:cmChg>
          </p:ext>
        </pc:extLst>
      </pc:sldChg>
      <pc:sldChg chg="modSp addCm modNotes">
        <pc:chgData name="Brown Nicole" userId="S::nbrown48@schools.nyc.gov::d2976d62-5dc4-47f9-8135-bfc5e4ba74b8" providerId="AD" clId="Web-{B06E85D5-4C34-2ABB-661E-5DC9D3B9E528}" dt="2023-07-06T20:34:33.363" v="613"/>
        <pc:sldMkLst>
          <pc:docMk/>
          <pc:sldMk cId="1080217972" sldId="263"/>
        </pc:sldMkLst>
        <pc:extLst>
          <p:ext xmlns:p="http://schemas.openxmlformats.org/presentationml/2006/main" uri="{D6D511B9-2390-475A-947B-AFAB55BFBCF1}">
            <pc226:cmChg xmlns:pc226="http://schemas.microsoft.com/office/powerpoint/2022/06/main/command" chg="add">
              <pc226:chgData name="Brown Nicole" userId="S::nbrown48@schools.nyc.gov::d2976d62-5dc4-47f9-8135-bfc5e4ba74b8" providerId="AD" clId="Web-{B06E85D5-4C34-2ABB-661E-5DC9D3B9E528}" dt="2023-07-06T17:55:19.566" v="8"/>
              <pc2:cmMkLst xmlns:pc2="http://schemas.microsoft.com/office/powerpoint/2019/9/main/command">
                <pc:docMk/>
                <pc:sldMk cId="1080217972" sldId="263"/>
                <pc2:cmMk id="{BFBF1840-E604-4431-8623-139372EC48DA}"/>
              </pc2:cmMkLst>
            </pc226:cmChg>
          </p:ext>
        </pc:extLst>
      </pc:sldChg>
      <pc:sldChg chg="modNotes">
        <pc:chgData name="Brown Nicole" userId="S::nbrown48@schools.nyc.gov::d2976d62-5dc4-47f9-8135-bfc5e4ba74b8" providerId="AD" clId="Web-{B06E85D5-4C34-2ABB-661E-5DC9D3B9E528}" dt="2023-07-06T18:01:55.279" v="68"/>
        <pc:sldMkLst>
          <pc:docMk/>
          <pc:sldMk cId="372177714" sldId="269"/>
        </pc:sldMkLst>
      </pc:sldChg>
      <pc:sldChg chg="modNotes">
        <pc:chgData name="Brown Nicole" userId="S::nbrown48@schools.nyc.gov::d2976d62-5dc4-47f9-8135-bfc5e4ba74b8" providerId="AD" clId="Web-{B06E85D5-4C34-2ABB-661E-5DC9D3B9E528}" dt="2023-07-06T20:40:49.246" v="725"/>
        <pc:sldMkLst>
          <pc:docMk/>
          <pc:sldMk cId="60684922" sldId="270"/>
        </pc:sldMkLst>
      </pc:sldChg>
    </pc:docChg>
  </pc:docChgLst>
  <pc:docChgLst>
    <pc:chgData name="Park Eunice" userId="S::epark23@schools.nyc.gov::7444dffc-169d-4b91-9e25-8a9b5ab5c44e" providerId="AD" clId="Web-{5FE46EAD-8439-4B0A-0EB0-0C950A47C4EF}"/>
    <pc:docChg chg="addSld delSld modSld sldOrd addMainMaster">
      <pc:chgData name="Park Eunice" userId="S::epark23@schools.nyc.gov::7444dffc-169d-4b91-9e25-8a9b5ab5c44e" providerId="AD" clId="Web-{5FE46EAD-8439-4B0A-0EB0-0C950A47C4EF}" dt="2022-05-19T17:20:20.928" v="49" actId="20577"/>
      <pc:docMkLst>
        <pc:docMk/>
      </pc:docMkLst>
      <pc:sldChg chg="del">
        <pc:chgData name="Park Eunice" userId="S::epark23@schools.nyc.gov::7444dffc-169d-4b91-9e25-8a9b5ab5c44e" providerId="AD" clId="Web-{5FE46EAD-8439-4B0A-0EB0-0C950A47C4EF}" dt="2022-05-19T16:31:49.214" v="14"/>
        <pc:sldMkLst>
          <pc:docMk/>
          <pc:sldMk cId="109857222" sldId="256"/>
        </pc:sldMkLst>
      </pc:sldChg>
      <pc:sldChg chg="del">
        <pc:chgData name="Park Eunice" userId="S::epark23@schools.nyc.gov::7444dffc-169d-4b91-9e25-8a9b5ab5c44e" providerId="AD" clId="Web-{5FE46EAD-8439-4B0A-0EB0-0C950A47C4EF}" dt="2022-05-19T16:31:42.495" v="10"/>
        <pc:sldMkLst>
          <pc:docMk/>
          <pc:sldMk cId="426798718" sldId="257"/>
        </pc:sldMkLst>
      </pc:sldChg>
      <pc:sldChg chg="del">
        <pc:chgData name="Park Eunice" userId="S::epark23@schools.nyc.gov::7444dffc-169d-4b91-9e25-8a9b5ab5c44e" providerId="AD" clId="Web-{5FE46EAD-8439-4B0A-0EB0-0C950A47C4EF}" dt="2022-05-19T16:31:47.979" v="13"/>
        <pc:sldMkLst>
          <pc:docMk/>
          <pc:sldMk cId="1944336378" sldId="258"/>
        </pc:sldMkLst>
      </pc:sldChg>
      <pc:sldChg chg="addSp delSp modSp add del ord">
        <pc:chgData name="Park Eunice" userId="S::epark23@schools.nyc.gov::7444dffc-169d-4b91-9e25-8a9b5ab5c44e" providerId="AD" clId="Web-{5FE46EAD-8439-4B0A-0EB0-0C950A47C4EF}" dt="2022-05-19T16:44:28.087" v="47" actId="14100"/>
        <pc:sldMkLst>
          <pc:docMk/>
          <pc:sldMk cId="2333345992" sldId="259"/>
        </pc:sldMkLst>
      </pc:sldChg>
      <pc:sldChg chg="delSp modSp add">
        <pc:chgData name="Park Eunice" userId="S::epark23@schools.nyc.gov::7444dffc-169d-4b91-9e25-8a9b5ab5c44e" providerId="AD" clId="Web-{5FE46EAD-8439-4B0A-0EB0-0C950A47C4EF}" dt="2022-05-19T16:39:26.166" v="31" actId="1076"/>
        <pc:sldMkLst>
          <pc:docMk/>
          <pc:sldMk cId="4119970072" sldId="260"/>
        </pc:sldMkLst>
      </pc:sldChg>
      <pc:sldChg chg="modSp new">
        <pc:chgData name="Park Eunice" userId="S::epark23@schools.nyc.gov::7444dffc-169d-4b91-9e25-8a9b5ab5c44e" providerId="AD" clId="Web-{5FE46EAD-8439-4B0A-0EB0-0C950A47C4EF}" dt="2022-05-19T17:20:20.928" v="49" actId="20577"/>
        <pc:sldMkLst>
          <pc:docMk/>
          <pc:sldMk cId="2241802378" sldId="261"/>
        </pc:sldMkLst>
      </pc:sldChg>
      <pc:sldMasterChg chg="add addSldLayout">
        <pc:chgData name="Park Eunice" userId="S::epark23@schools.nyc.gov::7444dffc-169d-4b91-9e25-8a9b5ab5c44e" providerId="AD" clId="Web-{5FE46EAD-8439-4B0A-0EB0-0C950A47C4EF}" dt="2022-05-19T16:31:12.714" v="0"/>
        <pc:sldMasterMkLst>
          <pc:docMk/>
          <pc:sldMasterMk cId="0" sldId="2147483648"/>
        </pc:sldMasterMkLst>
        <pc:sldLayoutChg chg="add">
          <pc:chgData name="Park Eunice" userId="S::epark23@schools.nyc.gov::7444dffc-169d-4b91-9e25-8a9b5ab5c44e" providerId="AD" clId="Web-{5FE46EAD-8439-4B0A-0EB0-0C950A47C4EF}" dt="2022-05-19T16:31:12.714" v="0"/>
          <pc:sldLayoutMkLst>
            <pc:docMk/>
            <pc:sldMasterMk cId="0" sldId="2147483648"/>
            <pc:sldLayoutMk cId="0" sldId="2147483717"/>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18"/>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19"/>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0"/>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1"/>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2"/>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3"/>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4"/>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5"/>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6"/>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7"/>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8"/>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29"/>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30"/>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31"/>
          </pc:sldLayoutMkLst>
        </pc:sldLayoutChg>
        <pc:sldLayoutChg chg="add">
          <pc:chgData name="Park Eunice" userId="S::epark23@schools.nyc.gov::7444dffc-169d-4b91-9e25-8a9b5ab5c44e" providerId="AD" clId="Web-{5FE46EAD-8439-4B0A-0EB0-0C950A47C4EF}" dt="2022-05-19T16:31:12.714" v="0"/>
          <pc:sldLayoutMkLst>
            <pc:docMk/>
            <pc:sldMasterMk cId="0" sldId="2147483648"/>
            <pc:sldLayoutMk cId="0" sldId="2147483732"/>
          </pc:sldLayoutMkLst>
        </pc:sldLayoutChg>
      </pc:sldMasterChg>
    </pc:docChg>
  </pc:docChgLst>
  <pc:docChgLst>
    <pc:chgData name="Tatiana Villanueva-Colman" userId="S::tvillanuevacolman@schools.nyc.gov::9af73974-2d93-4a6f-83fc-d049f88ccc86" providerId="AD" clId="Web-{404B170F-CBA9-D8B8-BB8E-3E76B465EE69}"/>
    <pc:docChg chg="modSld">
      <pc:chgData name="Tatiana Villanueva-Colman" userId="S::tvillanuevacolman@schools.nyc.gov::9af73974-2d93-4a6f-83fc-d049f88ccc86" providerId="AD" clId="Web-{404B170F-CBA9-D8B8-BB8E-3E76B465EE69}" dt="2025-04-14T01:37:04.641" v="1"/>
      <pc:docMkLst>
        <pc:docMk/>
      </pc:docMkLst>
      <pc:sldChg chg="mod modShow">
        <pc:chgData name="Tatiana Villanueva-Colman" userId="S::tvillanuevacolman@schools.nyc.gov::9af73974-2d93-4a6f-83fc-d049f88ccc86" providerId="AD" clId="Web-{404B170F-CBA9-D8B8-BB8E-3E76B465EE69}" dt="2025-04-14T01:37:01.407" v="0"/>
        <pc:sldMkLst>
          <pc:docMk/>
          <pc:sldMk cId="2258644147" sldId="273"/>
        </pc:sldMkLst>
      </pc:sldChg>
      <pc:sldChg chg="mod modShow">
        <pc:chgData name="Tatiana Villanueva-Colman" userId="S::tvillanuevacolman@schools.nyc.gov::9af73974-2d93-4a6f-83fc-d049f88ccc86" providerId="AD" clId="Web-{404B170F-CBA9-D8B8-BB8E-3E76B465EE69}" dt="2025-04-14T01:37:04.641" v="1"/>
        <pc:sldMkLst>
          <pc:docMk/>
          <pc:sldMk cId="1766782586" sldId="274"/>
        </pc:sldMkLst>
      </pc:sldChg>
    </pc:docChg>
  </pc:docChgLst>
  <pc:docChgLst>
    <pc:chgData name="Emily Finkelstein" userId="S::efinkelstein8@schools.nyc.gov::d7dd34fc-fad7-4250-ad3e-4c00defe8760" providerId="AD" clId="Web-{08EB371F-E9D3-1E65-9CC8-F7FE8703AF00}"/>
    <pc:docChg chg="modSld">
      <pc:chgData name="Emily Finkelstein" userId="S::efinkelstein8@schools.nyc.gov::d7dd34fc-fad7-4250-ad3e-4c00defe8760" providerId="AD" clId="Web-{08EB371F-E9D3-1E65-9CC8-F7FE8703AF00}" dt="2025-05-20T19:11:43.999" v="18" actId="20577"/>
      <pc:docMkLst>
        <pc:docMk/>
      </pc:docMkLst>
      <pc:sldChg chg="modSp">
        <pc:chgData name="Emily Finkelstein" userId="S::efinkelstein8@schools.nyc.gov::d7dd34fc-fad7-4250-ad3e-4c00defe8760" providerId="AD" clId="Web-{08EB371F-E9D3-1E65-9CC8-F7FE8703AF00}" dt="2025-05-20T19:10:00.811" v="1" actId="20577"/>
        <pc:sldMkLst>
          <pc:docMk/>
          <pc:sldMk cId="2241802378" sldId="261"/>
        </pc:sldMkLst>
        <pc:spChg chg="mod">
          <ac:chgData name="Emily Finkelstein" userId="S::efinkelstein8@schools.nyc.gov::d7dd34fc-fad7-4250-ad3e-4c00defe8760" providerId="AD" clId="Web-{08EB371F-E9D3-1E65-9CC8-F7FE8703AF00}" dt="2025-05-20T19:10:00.811" v="1" actId="20577"/>
          <ac:spMkLst>
            <pc:docMk/>
            <pc:sldMk cId="2241802378" sldId="261"/>
            <ac:spMk id="2" creationId="{A32C813F-BF2A-EFDF-BC87-419AC086D9BE}"/>
          </ac:spMkLst>
        </pc:spChg>
      </pc:sldChg>
      <pc:sldChg chg="modSp">
        <pc:chgData name="Emily Finkelstein" userId="S::efinkelstein8@schools.nyc.gov::d7dd34fc-fad7-4250-ad3e-4c00defe8760" providerId="AD" clId="Web-{08EB371F-E9D3-1E65-9CC8-F7FE8703AF00}" dt="2025-05-20T19:11:43.999" v="18" actId="20577"/>
        <pc:sldMkLst>
          <pc:docMk/>
          <pc:sldMk cId="619138267" sldId="280"/>
        </pc:sldMkLst>
        <pc:spChg chg="mod">
          <ac:chgData name="Emily Finkelstein" userId="S::efinkelstein8@schools.nyc.gov::d7dd34fc-fad7-4250-ad3e-4c00defe8760" providerId="AD" clId="Web-{08EB371F-E9D3-1E65-9CC8-F7FE8703AF00}" dt="2025-05-20T19:11:43.999" v="18" actId="20577"/>
          <ac:spMkLst>
            <pc:docMk/>
            <pc:sldMk cId="619138267" sldId="280"/>
            <ac:spMk id="2" creationId="{A701569D-E0C0-A938-772E-E0C3C5700D01}"/>
          </ac:spMkLst>
        </pc:spChg>
      </pc:sldChg>
    </pc:docChg>
  </pc:docChgLst>
  <pc:docChgLst>
    <pc:chgData name="Brown Nicole" userId="S::nbrown48@schools.nyc.gov::d2976d62-5dc4-47f9-8135-bfc5e4ba74b8" providerId="AD" clId="Web-{BF866DDE-D624-F390-B2A0-CD3343C1A5F7}"/>
    <pc:docChg chg="">
      <pc:chgData name="Brown Nicole" userId="S::nbrown48@schools.nyc.gov::d2976d62-5dc4-47f9-8135-bfc5e4ba74b8" providerId="AD" clId="Web-{BF866DDE-D624-F390-B2A0-CD3343C1A5F7}" dt="2023-07-07T19:56:05.120" v="1"/>
      <pc:docMkLst>
        <pc:docMk/>
      </pc:docMkLst>
      <pc:sldChg chg="modCm">
        <pc:chgData name="Brown Nicole" userId="S::nbrown48@schools.nyc.gov::d2976d62-5dc4-47f9-8135-bfc5e4ba74b8" providerId="AD" clId="Web-{BF866DDE-D624-F390-B2A0-CD3343C1A5F7}" dt="2023-07-07T17:08:19.231" v="0"/>
        <pc:sldMkLst>
          <pc:docMk/>
          <pc:sldMk cId="1080217972" sldId="263"/>
        </pc:sldMkLst>
        <pc:extLst>
          <p:ext xmlns:p="http://schemas.openxmlformats.org/presentationml/2006/main" uri="{D6D511B9-2390-475A-947B-AFAB55BFBCF1}">
            <pc226:cmChg xmlns:pc226="http://schemas.microsoft.com/office/powerpoint/2022/06/main/command" chg="">
              <pc226:chgData name="Brown Nicole" userId="S::nbrown48@schools.nyc.gov::d2976d62-5dc4-47f9-8135-bfc5e4ba74b8" providerId="AD" clId="Web-{BF866DDE-D624-F390-B2A0-CD3343C1A5F7}" dt="2023-07-07T17:08:19.231" v="0"/>
              <pc2:cmMkLst xmlns:pc2="http://schemas.microsoft.com/office/powerpoint/2019/9/main/command">
                <pc:docMk/>
                <pc:sldMk cId="1080217972" sldId="263"/>
                <pc2:cmMk id="{BFBF1840-E604-4431-8623-139372EC48DA}"/>
              </pc2:cmMkLst>
              <pc226:cmRplyChg chg="add">
                <pc226:chgData name="Brown Nicole" userId="S::nbrown48@schools.nyc.gov::d2976d62-5dc4-47f9-8135-bfc5e4ba74b8" providerId="AD" clId="Web-{BF866DDE-D624-F390-B2A0-CD3343C1A5F7}" dt="2023-07-07T17:08:19.231" v="0"/>
                <pc2:cmRplyMkLst xmlns:pc2="http://schemas.microsoft.com/office/powerpoint/2019/9/main/command">
                  <pc:docMk/>
                  <pc:sldMk cId="1080217972" sldId="263"/>
                  <pc2:cmMk id="{BFBF1840-E604-4431-8623-139372EC48DA}"/>
                  <pc2:cmRplyMk id="{D5C74AA3-2675-402A-9EEC-D238EDEFA685}"/>
                </pc2:cmRplyMkLst>
              </pc226:cmRplyChg>
            </pc226:cmChg>
          </p:ext>
        </pc:extLst>
      </pc:sldChg>
    </pc:docChg>
  </pc:docChgLst>
  <pc:docChgLst>
    <pc:chgData name="Villanueva-Colman Tatiana" userId="S::tvillanuevacolman@schools.nyc.gov::9af73974-2d93-4a6f-83fc-d049f88ccc86" providerId="AD" clId="Web-{862D5D5B-E124-941A-1168-94D0C2366E1C}"/>
    <pc:docChg chg="mod modSld">
      <pc:chgData name="Villanueva-Colman Tatiana" userId="S::tvillanuevacolman@schools.nyc.gov::9af73974-2d93-4a6f-83fc-d049f88ccc86" providerId="AD" clId="Web-{862D5D5B-E124-941A-1168-94D0C2366E1C}" dt="2022-07-07T17:22:12.020" v="93" actId="20577"/>
      <pc:docMkLst>
        <pc:docMk/>
      </pc:docMkLst>
      <pc:sldChg chg="addCm">
        <pc:chgData name="Villanueva-Colman Tatiana" userId="S::tvillanuevacolman@schools.nyc.gov::9af73974-2d93-4a6f-83fc-d049f88ccc86" providerId="AD" clId="Web-{862D5D5B-E124-941A-1168-94D0C2366E1C}" dt="2022-07-07T17:16:19.902" v="50"/>
        <pc:sldMkLst>
          <pc:docMk/>
          <pc:sldMk cId="3830816585" sldId="262"/>
        </pc:sldMkLst>
      </pc:sldChg>
      <pc:sldChg chg="modNotes">
        <pc:chgData name="Villanueva-Colman Tatiana" userId="S::tvillanuevacolman@schools.nyc.gov::9af73974-2d93-4a6f-83fc-d049f88ccc86" providerId="AD" clId="Web-{862D5D5B-E124-941A-1168-94D0C2366E1C}" dt="2022-07-07T17:19:59.283" v="69"/>
        <pc:sldMkLst>
          <pc:docMk/>
          <pc:sldMk cId="2403968721" sldId="264"/>
        </pc:sldMkLst>
      </pc:sldChg>
      <pc:sldChg chg="modNotes">
        <pc:chgData name="Villanueva-Colman Tatiana" userId="S::tvillanuevacolman@schools.nyc.gov::9af73974-2d93-4a6f-83fc-d049f88ccc86" providerId="AD" clId="Web-{862D5D5B-E124-941A-1168-94D0C2366E1C}" dt="2022-07-07T17:21:02.065" v="80"/>
        <pc:sldMkLst>
          <pc:docMk/>
          <pc:sldMk cId="372177714" sldId="269"/>
        </pc:sldMkLst>
      </pc:sldChg>
      <pc:sldChg chg="modSp">
        <pc:chgData name="Villanueva-Colman Tatiana" userId="S::tvillanuevacolman@schools.nyc.gov::9af73974-2d93-4a6f-83fc-d049f88ccc86" providerId="AD" clId="Web-{862D5D5B-E124-941A-1168-94D0C2366E1C}" dt="2022-07-07T17:22:12.020" v="93" actId="20577"/>
        <pc:sldMkLst>
          <pc:docMk/>
          <pc:sldMk cId="60684922" sldId="270"/>
        </pc:sldMkLst>
      </pc:sldChg>
    </pc:docChg>
  </pc:docChgLst>
  <pc:docChgLst>
    <pc:chgData name="Marin Nimzy" userId="S::nmarin6@schools.nyc.gov::0347b08a-e75d-4319-9d60-025d16b306ac" providerId="AD" clId="Web-{5B5DA20E-31C3-6F20-DDDF-84327C356D0A}"/>
    <pc:docChg chg="addSld delSld modSld">
      <pc:chgData name="Marin Nimzy" userId="S::nmarin6@schools.nyc.gov::0347b08a-e75d-4319-9d60-025d16b306ac" providerId="AD" clId="Web-{5B5DA20E-31C3-6F20-DDDF-84327C356D0A}" dt="2024-05-01T18:50:26.748" v="1245" actId="20577"/>
      <pc:docMkLst>
        <pc:docMk/>
      </pc:docMkLst>
      <pc:sldChg chg="modSp">
        <pc:chgData name="Marin Nimzy" userId="S::nmarin6@schools.nyc.gov::0347b08a-e75d-4319-9d60-025d16b306ac" providerId="AD" clId="Web-{5B5DA20E-31C3-6F20-DDDF-84327C356D0A}" dt="2024-05-01T11:53:23.210" v="3" actId="20577"/>
        <pc:sldMkLst>
          <pc:docMk/>
          <pc:sldMk cId="3830816585" sldId="262"/>
        </pc:sldMkLst>
      </pc:sldChg>
      <pc:sldChg chg="modNotes">
        <pc:chgData name="Marin Nimzy" userId="S::nmarin6@schools.nyc.gov::0347b08a-e75d-4319-9d60-025d16b306ac" providerId="AD" clId="Web-{5B5DA20E-31C3-6F20-DDDF-84327C356D0A}" dt="2024-05-01T11:54:07.306" v="10"/>
        <pc:sldMkLst>
          <pc:docMk/>
          <pc:sldMk cId="2403968721" sldId="264"/>
        </pc:sldMkLst>
      </pc:sldChg>
      <pc:sldChg chg="modNotes">
        <pc:chgData name="Marin Nimzy" userId="S::nmarin6@schools.nyc.gov::0347b08a-e75d-4319-9d60-025d16b306ac" providerId="AD" clId="Web-{5B5DA20E-31C3-6F20-DDDF-84327C356D0A}" dt="2024-05-01T11:54:12.962" v="12"/>
        <pc:sldMkLst>
          <pc:docMk/>
          <pc:sldMk cId="372177714" sldId="269"/>
        </pc:sldMkLst>
      </pc:sldChg>
      <pc:sldChg chg="modNotes">
        <pc:chgData name="Marin Nimzy" userId="S::nmarin6@schools.nyc.gov::0347b08a-e75d-4319-9d60-025d16b306ac" providerId="AD" clId="Web-{5B5DA20E-31C3-6F20-DDDF-84327C356D0A}" dt="2024-05-01T11:54:53.589" v="14"/>
        <pc:sldMkLst>
          <pc:docMk/>
          <pc:sldMk cId="60684922" sldId="270"/>
        </pc:sldMkLst>
      </pc:sldChg>
      <pc:sldChg chg="addSp delSp modSp new mod modClrScheme chgLayout">
        <pc:chgData name="Marin Nimzy" userId="S::nmarin6@schools.nyc.gov::0347b08a-e75d-4319-9d60-025d16b306ac" providerId="AD" clId="Web-{5B5DA20E-31C3-6F20-DDDF-84327C356D0A}" dt="2024-05-01T18:24:19.672" v="818" actId="1076"/>
        <pc:sldMkLst>
          <pc:docMk/>
          <pc:sldMk cId="56019946" sldId="272"/>
        </pc:sldMkLst>
      </pc:sldChg>
      <pc:sldChg chg="addSp delSp modSp add del mod replId modClrScheme chgLayout">
        <pc:chgData name="Marin Nimzy" userId="S::nmarin6@schools.nyc.gov::0347b08a-e75d-4319-9d60-025d16b306ac" providerId="AD" clId="Web-{5B5DA20E-31C3-6F20-DDDF-84327C356D0A}" dt="2024-05-01T18:35:27.644" v="898"/>
        <pc:sldMkLst>
          <pc:docMk/>
          <pc:sldMk cId="1751632459" sldId="273"/>
        </pc:sldMkLst>
      </pc:sldChg>
      <pc:sldChg chg="addSp delSp modSp add mod replId modClrScheme chgLayout">
        <pc:chgData name="Marin Nimzy" userId="S::nmarin6@schools.nyc.gov::0347b08a-e75d-4319-9d60-025d16b306ac" providerId="AD" clId="Web-{5B5DA20E-31C3-6F20-DDDF-84327C356D0A}" dt="2024-05-01T18:49:00.620" v="1231" actId="1076"/>
        <pc:sldMkLst>
          <pc:docMk/>
          <pc:sldMk cId="2258644147" sldId="273"/>
        </pc:sldMkLst>
      </pc:sldChg>
      <pc:sldChg chg="new del">
        <pc:chgData name="Marin Nimzy" userId="S::nmarin6@schools.nyc.gov::0347b08a-e75d-4319-9d60-025d16b306ac" providerId="AD" clId="Web-{5B5DA20E-31C3-6F20-DDDF-84327C356D0A}" dt="2024-05-01T18:44:33.972" v="1195"/>
        <pc:sldMkLst>
          <pc:docMk/>
          <pc:sldMk cId="1918720055" sldId="274"/>
        </pc:sldMkLst>
      </pc:sldChg>
      <pc:sldChg chg="modSp add replId">
        <pc:chgData name="Marin Nimzy" userId="S::nmarin6@schools.nyc.gov::0347b08a-e75d-4319-9d60-025d16b306ac" providerId="AD" clId="Web-{5B5DA20E-31C3-6F20-DDDF-84327C356D0A}" dt="2024-05-01T18:50:26.748" v="1245" actId="20577"/>
        <pc:sldMkLst>
          <pc:docMk/>
          <pc:sldMk cId="2744948378" sldId="274"/>
        </pc:sldMkLst>
      </pc:sldChg>
    </pc:docChg>
  </pc:docChgLst>
  <pc:docChgLst>
    <pc:chgData name="Brown Nicole" userId="S::nbrown48@schools.nyc.gov::d2976d62-5dc4-47f9-8135-bfc5e4ba74b8" providerId="AD" clId="Web-{6C019CE0-D180-16EE-DB8F-CF4D270F87BB}"/>
    <pc:docChg chg="delSld modSld">
      <pc:chgData name="Brown Nicole" userId="S::nbrown48@schools.nyc.gov::d2976d62-5dc4-47f9-8135-bfc5e4ba74b8" providerId="AD" clId="Web-{6C019CE0-D180-16EE-DB8F-CF4D270F87BB}" dt="2023-07-20T19:11:28.806" v="3"/>
      <pc:docMkLst>
        <pc:docMk/>
      </pc:docMkLst>
      <pc:sldChg chg="del">
        <pc:chgData name="Brown Nicole" userId="S::nbrown48@schools.nyc.gov::d2976d62-5dc4-47f9-8135-bfc5e4ba74b8" providerId="AD" clId="Web-{6C019CE0-D180-16EE-DB8F-CF4D270F87BB}" dt="2023-07-20T19:11:28.806" v="3"/>
        <pc:sldMkLst>
          <pc:docMk/>
          <pc:sldMk cId="4119970072" sldId="260"/>
        </pc:sldMkLst>
      </pc:sldChg>
      <pc:sldChg chg="delSp modSp">
        <pc:chgData name="Brown Nicole" userId="S::nbrown48@schools.nyc.gov::d2976d62-5dc4-47f9-8135-bfc5e4ba74b8" providerId="AD" clId="Web-{6C019CE0-D180-16EE-DB8F-CF4D270F87BB}" dt="2023-07-20T19:11:15.712" v="2" actId="1076"/>
        <pc:sldMkLst>
          <pc:docMk/>
          <pc:sldMk cId="1842776175" sldId="271"/>
        </pc:sldMkLst>
      </pc:sldChg>
    </pc:docChg>
  </pc:docChgLst>
  <pc:docChgLst>
    <pc:chgData name="Stacey Ortega" userId="S::sortega14@schools.nyc.gov::a79396a2-e469-46cd-ae38-65b48b1805af" providerId="AD" clId="Web-{B5AF28B7-008D-A9CD-6F00-BEE69F5C26C8}"/>
    <pc:docChg chg="modSld">
      <pc:chgData name="Stacey Ortega" userId="S::sortega14@schools.nyc.gov::a79396a2-e469-46cd-ae38-65b48b1805af" providerId="AD" clId="Web-{B5AF28B7-008D-A9CD-6F00-BEE69F5C26C8}" dt="2025-06-25T13:04:57.653" v="181"/>
      <pc:docMkLst>
        <pc:docMk/>
      </pc:docMkLst>
      <pc:sldChg chg="modSp">
        <pc:chgData name="Stacey Ortega" userId="S::sortega14@schools.nyc.gov::a79396a2-e469-46cd-ae38-65b48b1805af" providerId="AD" clId="Web-{B5AF28B7-008D-A9CD-6F00-BEE69F5C26C8}" dt="2025-06-25T12:17:21.767" v="5"/>
        <pc:sldMkLst>
          <pc:docMk/>
          <pc:sldMk cId="2333345992" sldId="259"/>
        </pc:sldMkLst>
        <pc:spChg chg="ord">
          <ac:chgData name="Stacey Ortega" userId="S::sortega14@schools.nyc.gov::a79396a2-e469-46cd-ae38-65b48b1805af" providerId="AD" clId="Web-{B5AF28B7-008D-A9CD-6F00-BEE69F5C26C8}" dt="2025-06-25T12:17:19.830" v="4"/>
          <ac:spMkLst>
            <pc:docMk/>
            <pc:sldMk cId="2333345992" sldId="259"/>
            <ac:spMk id="3" creationId="{00000000-0000-0000-0000-000000000000}"/>
          </ac:spMkLst>
        </pc:spChg>
        <pc:spChg chg="ord">
          <ac:chgData name="Stacey Ortega" userId="S::sortega14@schools.nyc.gov::a79396a2-e469-46cd-ae38-65b48b1805af" providerId="AD" clId="Web-{B5AF28B7-008D-A9CD-6F00-BEE69F5C26C8}" dt="2025-06-25T12:17:21.767" v="5"/>
          <ac:spMkLst>
            <pc:docMk/>
            <pc:sldMk cId="2333345992" sldId="259"/>
            <ac:spMk id="17" creationId="{E29CD952-759F-F6EE-4677-A76C889E2401}"/>
          </ac:spMkLst>
        </pc:spChg>
      </pc:sldChg>
      <pc:sldChg chg="modSp">
        <pc:chgData name="Stacey Ortega" userId="S::sortega14@schools.nyc.gov::a79396a2-e469-46cd-ae38-65b48b1805af" providerId="AD" clId="Web-{B5AF28B7-008D-A9CD-6F00-BEE69F5C26C8}" dt="2025-06-25T12:17:11.830" v="3"/>
        <pc:sldMkLst>
          <pc:docMk/>
          <pc:sldMk cId="2241802378" sldId="261"/>
        </pc:sldMkLst>
        <pc:spChg chg="ord">
          <ac:chgData name="Stacey Ortega" userId="S::sortega14@schools.nyc.gov::a79396a2-e469-46cd-ae38-65b48b1805af" providerId="AD" clId="Web-{B5AF28B7-008D-A9CD-6F00-BEE69F5C26C8}" dt="2025-06-25T12:17:09.376" v="2"/>
          <ac:spMkLst>
            <pc:docMk/>
            <pc:sldMk cId="2241802378" sldId="261"/>
            <ac:spMk id="2" creationId="{A32C813F-BF2A-EFDF-BC87-419AC086D9BE}"/>
          </ac:spMkLst>
        </pc:spChg>
        <pc:spChg chg="ord">
          <ac:chgData name="Stacey Ortega" userId="S::sortega14@schools.nyc.gov::a79396a2-e469-46cd-ae38-65b48b1805af" providerId="AD" clId="Web-{B5AF28B7-008D-A9CD-6F00-BEE69F5C26C8}" dt="2025-06-25T12:17:11.830" v="3"/>
          <ac:spMkLst>
            <pc:docMk/>
            <pc:sldMk cId="2241802378" sldId="261"/>
            <ac:spMk id="4" creationId="{BC0823BA-E989-4992-E76A-F2035502D2CA}"/>
          </ac:spMkLst>
        </pc:spChg>
      </pc:sldChg>
      <pc:sldChg chg="modSp">
        <pc:chgData name="Stacey Ortega" userId="S::sortega14@schools.nyc.gov::a79396a2-e469-46cd-ae38-65b48b1805af" providerId="AD" clId="Web-{B5AF28B7-008D-A9CD-6F00-BEE69F5C26C8}" dt="2025-06-25T12:21:23.573" v="76"/>
        <pc:sldMkLst>
          <pc:docMk/>
          <pc:sldMk cId="3830816585" sldId="262"/>
        </pc:sldMkLst>
        <pc:spChg chg="ord">
          <ac:chgData name="Stacey Ortega" userId="S::sortega14@schools.nyc.gov::a79396a2-e469-46cd-ae38-65b48b1805af" providerId="AD" clId="Web-{B5AF28B7-008D-A9CD-6F00-BEE69F5C26C8}" dt="2025-06-25T12:17:45.393" v="6"/>
          <ac:spMkLst>
            <pc:docMk/>
            <pc:sldMk cId="3830816585" sldId="262"/>
            <ac:spMk id="3" creationId="{3A5640E5-57AD-6017-F724-D4676581E0C3}"/>
          </ac:spMkLst>
        </pc:spChg>
        <pc:spChg chg="ord">
          <ac:chgData name="Stacey Ortega" userId="S::sortega14@schools.nyc.gov::a79396a2-e469-46cd-ae38-65b48b1805af" providerId="AD" clId="Web-{B5AF28B7-008D-A9CD-6F00-BEE69F5C26C8}" dt="2025-06-25T12:17:53.316" v="17"/>
          <ac:spMkLst>
            <pc:docMk/>
            <pc:sldMk cId="3830816585" sldId="262"/>
            <ac:spMk id="4" creationId="{BC0823BA-E989-4992-E76A-F2035502D2CA}"/>
          </ac:spMkLst>
        </pc:spChg>
        <pc:spChg chg="ord">
          <ac:chgData name="Stacey Ortega" userId="S::sortega14@schools.nyc.gov::a79396a2-e469-46cd-ae38-65b48b1805af" providerId="AD" clId="Web-{B5AF28B7-008D-A9CD-6F00-BEE69F5C26C8}" dt="2025-06-25T12:19:47.507" v="43"/>
          <ac:spMkLst>
            <pc:docMk/>
            <pc:sldMk cId="3830816585" sldId="262"/>
            <ac:spMk id="9" creationId="{3C17443A-644C-D7F7-A7E5-389A095AA0BB}"/>
          </ac:spMkLst>
        </pc:spChg>
        <pc:spChg chg="ord">
          <ac:chgData name="Stacey Ortega" userId="S::sortega14@schools.nyc.gov::a79396a2-e469-46cd-ae38-65b48b1805af" providerId="AD" clId="Web-{B5AF28B7-008D-A9CD-6F00-BEE69F5C26C8}" dt="2025-06-25T12:19:23.428" v="36"/>
          <ac:spMkLst>
            <pc:docMk/>
            <pc:sldMk cId="3830816585" sldId="262"/>
            <ac:spMk id="10" creationId="{6F197538-07C5-F554-C12A-37800F337622}"/>
          </ac:spMkLst>
        </pc:spChg>
        <pc:spChg chg="ord">
          <ac:chgData name="Stacey Ortega" userId="S::sortega14@schools.nyc.gov::a79396a2-e469-46cd-ae38-65b48b1805af" providerId="AD" clId="Web-{B5AF28B7-008D-A9CD-6F00-BEE69F5C26C8}" dt="2025-06-25T12:19:11.460" v="31"/>
          <ac:spMkLst>
            <pc:docMk/>
            <pc:sldMk cId="3830816585" sldId="262"/>
            <ac:spMk id="11" creationId="{E4A7EF87-2479-D2D7-B437-B3E13FE57850}"/>
          </ac:spMkLst>
        </pc:spChg>
        <pc:spChg chg="ord">
          <ac:chgData name="Stacey Ortega" userId="S::sortega14@schools.nyc.gov::a79396a2-e469-46cd-ae38-65b48b1805af" providerId="AD" clId="Web-{B5AF28B7-008D-A9CD-6F00-BEE69F5C26C8}" dt="2025-06-25T12:18:48.599" v="26"/>
          <ac:spMkLst>
            <pc:docMk/>
            <pc:sldMk cId="3830816585" sldId="262"/>
            <ac:spMk id="12" creationId="{1F108DD7-0FC5-6AD5-5E4E-D889E465DFD1}"/>
          </ac:spMkLst>
        </pc:spChg>
        <pc:picChg chg="ord">
          <ac:chgData name="Stacey Ortega" userId="S::sortega14@schools.nyc.gov::a79396a2-e469-46cd-ae38-65b48b1805af" providerId="AD" clId="Web-{B5AF28B7-008D-A9CD-6F00-BEE69F5C26C8}" dt="2025-06-25T12:20:04.383" v="59"/>
          <ac:picMkLst>
            <pc:docMk/>
            <pc:sldMk cId="3830816585" sldId="262"/>
            <ac:picMk id="5" creationId="{825D6F70-8F43-8B66-3A3F-5DAA5A62CCAA}"/>
          </ac:picMkLst>
        </pc:picChg>
        <pc:picChg chg="ord">
          <ac:chgData name="Stacey Ortega" userId="S::sortega14@schools.nyc.gov::a79396a2-e469-46cd-ae38-65b48b1805af" providerId="AD" clId="Web-{B5AF28B7-008D-A9CD-6F00-BEE69F5C26C8}" dt="2025-06-25T12:19:53.429" v="51"/>
          <ac:picMkLst>
            <pc:docMk/>
            <pc:sldMk cId="3830816585" sldId="262"/>
            <ac:picMk id="6" creationId="{4D8A2436-6759-DD21-A222-5A147F0374DA}"/>
          </ac:picMkLst>
        </pc:picChg>
        <pc:picChg chg="ord">
          <ac:chgData name="Stacey Ortega" userId="S::sortega14@schools.nyc.gov::a79396a2-e469-46cd-ae38-65b48b1805af" providerId="AD" clId="Web-{B5AF28B7-008D-A9CD-6F00-BEE69F5C26C8}" dt="2025-06-25T12:19:05.068" v="29"/>
          <ac:picMkLst>
            <pc:docMk/>
            <pc:sldMk cId="3830816585" sldId="262"/>
            <ac:picMk id="7" creationId="{3C2757AD-4FA0-E662-6B7E-A14D31CC0660}"/>
          </ac:picMkLst>
        </pc:picChg>
        <pc:cxnChg chg="mod ord modVis">
          <ac:chgData name="Stacey Ortega" userId="S::sortega14@schools.nyc.gov::a79396a2-e469-46cd-ae38-65b48b1805af" providerId="AD" clId="Web-{B5AF28B7-008D-A9CD-6F00-BEE69F5C26C8}" dt="2025-06-25T12:21:23.573" v="76"/>
          <ac:cxnSpMkLst>
            <pc:docMk/>
            <pc:sldMk cId="3830816585" sldId="262"/>
            <ac:cxnSpMk id="2" creationId="{DFB33758-E1D4-6D05-12A0-EECD280F0E3B}"/>
          </ac:cxnSpMkLst>
        </pc:cxnChg>
        <pc:cxnChg chg="mod ord modVis">
          <ac:chgData name="Stacey Ortega" userId="S::sortega14@schools.nyc.gov::a79396a2-e469-46cd-ae38-65b48b1805af" providerId="AD" clId="Web-{B5AF28B7-008D-A9CD-6F00-BEE69F5C26C8}" dt="2025-06-25T12:20:40.962" v="69"/>
          <ac:cxnSpMkLst>
            <pc:docMk/>
            <pc:sldMk cId="3830816585" sldId="262"/>
            <ac:cxnSpMk id="13" creationId="{D1E692CE-F614-5129-4F24-5CA7146868B8}"/>
          </ac:cxnSpMkLst>
        </pc:cxnChg>
        <pc:cxnChg chg="mod ord modVis">
          <ac:chgData name="Stacey Ortega" userId="S::sortega14@schools.nyc.gov::a79396a2-e469-46cd-ae38-65b48b1805af" providerId="AD" clId="Web-{B5AF28B7-008D-A9CD-6F00-BEE69F5C26C8}" dt="2025-06-25T12:21:07.479" v="71"/>
          <ac:cxnSpMkLst>
            <pc:docMk/>
            <pc:sldMk cId="3830816585" sldId="262"/>
            <ac:cxnSpMk id="15" creationId="{E8D9249C-F4CF-2A77-2709-3288EC0063F8}"/>
          </ac:cxnSpMkLst>
        </pc:cxnChg>
      </pc:sldChg>
      <pc:sldChg chg="modSp">
        <pc:chgData name="Stacey Ortega" userId="S::sortega14@schools.nyc.gov::a79396a2-e469-46cd-ae38-65b48b1805af" providerId="AD" clId="Web-{B5AF28B7-008D-A9CD-6F00-BEE69F5C26C8}" dt="2025-06-25T13:04:44.777" v="179" actId="14100"/>
        <pc:sldMkLst>
          <pc:docMk/>
          <pc:sldMk cId="1080217972" sldId="263"/>
        </pc:sldMkLst>
        <pc:spChg chg="ord">
          <ac:chgData name="Stacey Ortega" userId="S::sortega14@schools.nyc.gov::a79396a2-e469-46cd-ae38-65b48b1805af" providerId="AD" clId="Web-{B5AF28B7-008D-A9CD-6F00-BEE69F5C26C8}" dt="2025-06-25T12:21:51.480" v="77"/>
          <ac:spMkLst>
            <pc:docMk/>
            <pc:sldMk cId="1080217972" sldId="263"/>
            <ac:spMk id="3" creationId="{3A5640E5-57AD-6017-F724-D4676581E0C3}"/>
          </ac:spMkLst>
        </pc:spChg>
        <pc:spChg chg="ord">
          <ac:chgData name="Stacey Ortega" userId="S::sortega14@schools.nyc.gov::a79396a2-e469-46cd-ae38-65b48b1805af" providerId="AD" clId="Web-{B5AF28B7-008D-A9CD-6F00-BEE69F5C26C8}" dt="2025-06-25T12:21:59.934" v="79"/>
          <ac:spMkLst>
            <pc:docMk/>
            <pc:sldMk cId="1080217972" sldId="263"/>
            <ac:spMk id="4" creationId="{BC0823BA-E989-4992-E76A-F2035502D2CA}"/>
          </ac:spMkLst>
        </pc:spChg>
        <pc:spChg chg="mod ord">
          <ac:chgData name="Stacey Ortega" userId="S::sortega14@schools.nyc.gov::a79396a2-e469-46cd-ae38-65b48b1805af" providerId="AD" clId="Web-{B5AF28B7-008D-A9CD-6F00-BEE69F5C26C8}" dt="2025-06-25T13:04:44.777" v="179" actId="14100"/>
          <ac:spMkLst>
            <pc:docMk/>
            <pc:sldMk cId="1080217972" sldId="263"/>
            <ac:spMk id="5" creationId="{AD19284F-DBBC-6C89-EDC4-CA29C0C66802}"/>
          </ac:spMkLst>
        </pc:spChg>
      </pc:sldChg>
      <pc:sldChg chg="modSp">
        <pc:chgData name="Stacey Ortega" userId="S::sortega14@schools.nyc.gov::a79396a2-e469-46cd-ae38-65b48b1805af" providerId="AD" clId="Web-{B5AF28B7-008D-A9CD-6F00-BEE69F5C26C8}" dt="2025-06-25T12:22:17.778" v="82"/>
        <pc:sldMkLst>
          <pc:docMk/>
          <pc:sldMk cId="2403968721" sldId="264"/>
        </pc:sldMkLst>
        <pc:spChg chg="ord">
          <ac:chgData name="Stacey Ortega" userId="S::sortega14@schools.nyc.gov::a79396a2-e469-46cd-ae38-65b48b1805af" providerId="AD" clId="Web-{B5AF28B7-008D-A9CD-6F00-BEE69F5C26C8}" dt="2025-06-25T12:22:15.934" v="81"/>
          <ac:spMkLst>
            <pc:docMk/>
            <pc:sldMk cId="2403968721" sldId="264"/>
            <ac:spMk id="3" creationId="{3A5640E5-57AD-6017-F724-D4676581E0C3}"/>
          </ac:spMkLst>
        </pc:spChg>
        <pc:spChg chg="ord">
          <ac:chgData name="Stacey Ortega" userId="S::sortega14@schools.nyc.gov::a79396a2-e469-46cd-ae38-65b48b1805af" providerId="AD" clId="Web-{B5AF28B7-008D-A9CD-6F00-BEE69F5C26C8}" dt="2025-06-25T12:22:17.778" v="82"/>
          <ac:spMkLst>
            <pc:docMk/>
            <pc:sldMk cId="2403968721" sldId="264"/>
            <ac:spMk id="5" creationId="{D853F9A1-2EC6-C4C6-0FC5-5FEDAAFBA2A0}"/>
          </ac:spMkLst>
        </pc:spChg>
      </pc:sldChg>
      <pc:sldChg chg="modSp">
        <pc:chgData name="Stacey Ortega" userId="S::sortega14@schools.nyc.gov::a79396a2-e469-46cd-ae38-65b48b1805af" providerId="AD" clId="Web-{B5AF28B7-008D-A9CD-6F00-BEE69F5C26C8}" dt="2025-06-25T12:22:38.951" v="84"/>
        <pc:sldMkLst>
          <pc:docMk/>
          <pc:sldMk cId="372177714" sldId="269"/>
        </pc:sldMkLst>
        <pc:spChg chg="ord">
          <ac:chgData name="Stacey Ortega" userId="S::sortega14@schools.nyc.gov::a79396a2-e469-46cd-ae38-65b48b1805af" providerId="AD" clId="Web-{B5AF28B7-008D-A9CD-6F00-BEE69F5C26C8}" dt="2025-06-25T12:22:38.951" v="84"/>
          <ac:spMkLst>
            <pc:docMk/>
            <pc:sldMk cId="372177714" sldId="269"/>
            <ac:spMk id="2" creationId="{C9845731-12CA-31B1-121D-201D242F13A1}"/>
          </ac:spMkLst>
        </pc:spChg>
        <pc:spChg chg="ord">
          <ac:chgData name="Stacey Ortega" userId="S::sortega14@schools.nyc.gov::a79396a2-e469-46cd-ae38-65b48b1805af" providerId="AD" clId="Web-{B5AF28B7-008D-A9CD-6F00-BEE69F5C26C8}" dt="2025-06-25T12:22:36.779" v="83"/>
          <ac:spMkLst>
            <pc:docMk/>
            <pc:sldMk cId="372177714" sldId="269"/>
            <ac:spMk id="3" creationId="{FD84278C-1EE6-51FE-8F82-016E527D9DED}"/>
          </ac:spMkLst>
        </pc:spChg>
      </pc:sldChg>
      <pc:sldChg chg="modSp">
        <pc:chgData name="Stacey Ortega" userId="S::sortega14@schools.nyc.gov::a79396a2-e469-46cd-ae38-65b48b1805af" providerId="AD" clId="Web-{B5AF28B7-008D-A9CD-6F00-BEE69F5C26C8}" dt="2025-06-25T12:27:49.979" v="154"/>
        <pc:sldMkLst>
          <pc:docMk/>
          <pc:sldMk cId="60684922" sldId="270"/>
        </pc:sldMkLst>
        <pc:spChg chg="ord">
          <ac:chgData name="Stacey Ortega" userId="S::sortega14@schools.nyc.gov::a79396a2-e469-46cd-ae38-65b48b1805af" providerId="AD" clId="Web-{B5AF28B7-008D-A9CD-6F00-BEE69F5C26C8}" dt="2025-06-25T12:27:49.979" v="154"/>
          <ac:spMkLst>
            <pc:docMk/>
            <pc:sldMk cId="60684922" sldId="270"/>
            <ac:spMk id="2" creationId="{A6F3BE66-7E88-7F04-35A8-B80EBF7DB4B0}"/>
          </ac:spMkLst>
        </pc:spChg>
        <pc:spChg chg="ord">
          <ac:chgData name="Stacey Ortega" userId="S::sortega14@schools.nyc.gov::a79396a2-e469-46cd-ae38-65b48b1805af" providerId="AD" clId="Web-{B5AF28B7-008D-A9CD-6F00-BEE69F5C26C8}" dt="2025-06-25T12:27:48.540" v="153"/>
          <ac:spMkLst>
            <pc:docMk/>
            <pc:sldMk cId="60684922" sldId="270"/>
            <ac:spMk id="3" creationId="{10D07758-769A-1D45-3B43-E71BE213DB4E}"/>
          </ac:spMkLst>
        </pc:spChg>
      </pc:sldChg>
      <pc:sldChg chg="modSp">
        <pc:chgData name="Stacey Ortega" userId="S::sortega14@schools.nyc.gov::a79396a2-e469-46cd-ae38-65b48b1805af" providerId="AD" clId="Web-{B5AF28B7-008D-A9CD-6F00-BEE69F5C26C8}" dt="2025-06-25T12:16:47.704" v="1"/>
        <pc:sldMkLst>
          <pc:docMk/>
          <pc:sldMk cId="1842776175" sldId="271"/>
        </pc:sldMkLst>
        <pc:spChg chg="ord">
          <ac:chgData name="Stacey Ortega" userId="S::sortega14@schools.nyc.gov::a79396a2-e469-46cd-ae38-65b48b1805af" providerId="AD" clId="Web-{B5AF28B7-008D-A9CD-6F00-BEE69F5C26C8}" dt="2025-06-25T12:16:40.219" v="0"/>
          <ac:spMkLst>
            <pc:docMk/>
            <pc:sldMk cId="1842776175" sldId="271"/>
            <ac:spMk id="3" creationId="{B0E4B2BA-4D21-F609-AB36-DBBA19EFB217}"/>
          </ac:spMkLst>
        </pc:spChg>
        <pc:spChg chg="ord">
          <ac:chgData name="Stacey Ortega" userId="S::sortega14@schools.nyc.gov::a79396a2-e469-46cd-ae38-65b48b1805af" providerId="AD" clId="Web-{B5AF28B7-008D-A9CD-6F00-BEE69F5C26C8}" dt="2025-06-25T12:16:47.704" v="1"/>
          <ac:spMkLst>
            <pc:docMk/>
            <pc:sldMk cId="1842776175" sldId="271"/>
            <ac:spMk id="6" creationId="{77EB1201-7360-0F28-E7A0-876FCE68DC4A}"/>
          </ac:spMkLst>
        </pc:spChg>
      </pc:sldChg>
      <pc:sldChg chg="modSp">
        <pc:chgData name="Stacey Ortega" userId="S::sortega14@schools.nyc.gov::a79396a2-e469-46cd-ae38-65b48b1805af" providerId="AD" clId="Web-{B5AF28B7-008D-A9CD-6F00-BEE69F5C26C8}" dt="2025-06-25T12:22:46.717" v="86"/>
        <pc:sldMkLst>
          <pc:docMk/>
          <pc:sldMk cId="71584280" sldId="275"/>
        </pc:sldMkLst>
        <pc:spChg chg="ord">
          <ac:chgData name="Stacey Ortega" userId="S::sortega14@schools.nyc.gov::a79396a2-e469-46cd-ae38-65b48b1805af" providerId="AD" clId="Web-{B5AF28B7-008D-A9CD-6F00-BEE69F5C26C8}" dt="2025-06-25T12:22:46.717" v="86"/>
          <ac:spMkLst>
            <pc:docMk/>
            <pc:sldMk cId="71584280" sldId="275"/>
            <ac:spMk id="2" creationId="{7006D9E4-A478-7E7F-CF65-90E026939C02}"/>
          </ac:spMkLst>
        </pc:spChg>
        <pc:spChg chg="ord">
          <ac:chgData name="Stacey Ortega" userId="S::sortega14@schools.nyc.gov::a79396a2-e469-46cd-ae38-65b48b1805af" providerId="AD" clId="Web-{B5AF28B7-008D-A9CD-6F00-BEE69F5C26C8}" dt="2025-06-25T12:22:43.779" v="85"/>
          <ac:spMkLst>
            <pc:docMk/>
            <pc:sldMk cId="71584280" sldId="275"/>
            <ac:spMk id="6" creationId="{45B776AA-857D-1E9D-C3B8-FE6E30C1F133}"/>
          </ac:spMkLst>
        </pc:spChg>
      </pc:sldChg>
      <pc:sldChg chg="modSp">
        <pc:chgData name="Stacey Ortega" userId="S::sortega14@schools.nyc.gov::a79396a2-e469-46cd-ae38-65b48b1805af" providerId="AD" clId="Web-{B5AF28B7-008D-A9CD-6F00-BEE69F5C26C8}" dt="2025-06-25T12:25:19.644" v="136"/>
        <pc:sldMkLst>
          <pc:docMk/>
          <pc:sldMk cId="3186120422" sldId="276"/>
        </pc:sldMkLst>
        <pc:spChg chg="ord">
          <ac:chgData name="Stacey Ortega" userId="S::sortega14@schools.nyc.gov::a79396a2-e469-46cd-ae38-65b48b1805af" providerId="AD" clId="Web-{B5AF28B7-008D-A9CD-6F00-BEE69F5C26C8}" dt="2025-06-25T12:23:01.342" v="87"/>
          <ac:spMkLst>
            <pc:docMk/>
            <pc:sldMk cId="3186120422" sldId="276"/>
            <ac:spMk id="4" creationId="{B58D3DAF-3F1D-DF44-5AFF-F2E499279D9F}"/>
          </ac:spMkLst>
        </pc:spChg>
        <pc:spChg chg="ord">
          <ac:chgData name="Stacey Ortega" userId="S::sortega14@schools.nyc.gov::a79396a2-e469-46cd-ae38-65b48b1805af" providerId="AD" clId="Web-{B5AF28B7-008D-A9CD-6F00-BEE69F5C26C8}" dt="2025-06-25T12:23:14.921" v="89"/>
          <ac:spMkLst>
            <pc:docMk/>
            <pc:sldMk cId="3186120422" sldId="276"/>
            <ac:spMk id="9" creationId="{BB4719DF-CB39-DC00-4912-8A335F38EE33}"/>
          </ac:spMkLst>
        </pc:spChg>
        <pc:spChg chg="ord">
          <ac:chgData name="Stacey Ortega" userId="S::sortega14@schools.nyc.gov::a79396a2-e469-46cd-ae38-65b48b1805af" providerId="AD" clId="Web-{B5AF28B7-008D-A9CD-6F00-BEE69F5C26C8}" dt="2025-06-25T12:24:01.860" v="92"/>
          <ac:spMkLst>
            <pc:docMk/>
            <pc:sldMk cId="3186120422" sldId="276"/>
            <ac:spMk id="10" creationId="{366EB624-0A31-4E21-5175-FF9B169931EF}"/>
          </ac:spMkLst>
        </pc:spChg>
        <pc:spChg chg="ord">
          <ac:chgData name="Stacey Ortega" userId="S::sortega14@schools.nyc.gov::a79396a2-e469-46cd-ae38-65b48b1805af" providerId="AD" clId="Web-{B5AF28B7-008D-A9CD-6F00-BEE69F5C26C8}" dt="2025-06-25T12:24:38.096" v="103"/>
          <ac:spMkLst>
            <pc:docMk/>
            <pc:sldMk cId="3186120422" sldId="276"/>
            <ac:spMk id="11" creationId="{B6B4D414-C5C5-F4BA-8FB7-5755BFF5BBA9}"/>
          </ac:spMkLst>
        </pc:spChg>
        <pc:spChg chg="ord">
          <ac:chgData name="Stacey Ortega" userId="S::sortega14@schools.nyc.gov::a79396a2-e469-46cd-ae38-65b48b1805af" providerId="AD" clId="Web-{B5AF28B7-008D-A9CD-6F00-BEE69F5C26C8}" dt="2025-06-25T12:25:19.644" v="136"/>
          <ac:spMkLst>
            <pc:docMk/>
            <pc:sldMk cId="3186120422" sldId="276"/>
            <ac:spMk id="12" creationId="{B3FA31FD-4BE9-C6C7-32CD-976CAD1B015A}"/>
          </ac:spMkLst>
        </pc:spChg>
        <pc:picChg chg="ord">
          <ac:chgData name="Stacey Ortega" userId="S::sortega14@schools.nyc.gov::a79396a2-e469-46cd-ae38-65b48b1805af" providerId="AD" clId="Web-{B5AF28B7-008D-A9CD-6F00-BEE69F5C26C8}" dt="2025-06-25T12:23:08.452" v="88"/>
          <ac:picMkLst>
            <pc:docMk/>
            <pc:sldMk cId="3186120422" sldId="276"/>
            <ac:picMk id="5" creationId="{871627BC-7AA1-3370-07CC-1D36C265C969}"/>
          </ac:picMkLst>
        </pc:picChg>
        <pc:picChg chg="ord">
          <ac:chgData name="Stacey Ortega" userId="S::sortega14@schools.nyc.gov::a79396a2-e469-46cd-ae38-65b48b1805af" providerId="AD" clId="Web-{B5AF28B7-008D-A9CD-6F00-BEE69F5C26C8}" dt="2025-06-25T12:23:45.672" v="91"/>
          <ac:picMkLst>
            <pc:docMk/>
            <pc:sldMk cId="3186120422" sldId="276"/>
            <ac:picMk id="6" creationId="{566F309A-5AF5-4D09-FD7B-958CBF0752C1}"/>
          </ac:picMkLst>
        </pc:picChg>
        <pc:picChg chg="ord">
          <ac:chgData name="Stacey Ortega" userId="S::sortega14@schools.nyc.gov::a79396a2-e469-46cd-ae38-65b48b1805af" providerId="AD" clId="Web-{B5AF28B7-008D-A9CD-6F00-BEE69F5C26C8}" dt="2025-06-25T12:25:11.472" v="135"/>
          <ac:picMkLst>
            <pc:docMk/>
            <pc:sldMk cId="3186120422" sldId="276"/>
            <ac:picMk id="7" creationId="{B1BDA77C-8EF9-7F61-3946-3EBA63D789F7}"/>
          </ac:picMkLst>
        </pc:picChg>
        <pc:picChg chg="ord">
          <ac:chgData name="Stacey Ortega" userId="S::sortega14@schools.nyc.gov::a79396a2-e469-46cd-ae38-65b48b1805af" providerId="AD" clId="Web-{B5AF28B7-008D-A9CD-6F00-BEE69F5C26C8}" dt="2025-06-25T12:24:52.831" v="113"/>
          <ac:picMkLst>
            <pc:docMk/>
            <pc:sldMk cId="3186120422" sldId="276"/>
            <ac:picMk id="8" creationId="{41834434-EAD9-4230-1282-8CCB27B9A6F0}"/>
          </ac:picMkLst>
        </pc:picChg>
        <pc:cxnChg chg="ord">
          <ac:chgData name="Stacey Ortega" userId="S::sortega14@schools.nyc.gov::a79396a2-e469-46cd-ae38-65b48b1805af" providerId="AD" clId="Web-{B5AF28B7-008D-A9CD-6F00-BEE69F5C26C8}" dt="2025-06-25T12:24:53.221" v="131"/>
          <ac:cxnSpMkLst>
            <pc:docMk/>
            <pc:sldMk cId="3186120422" sldId="276"/>
            <ac:cxnSpMk id="2" creationId="{4ECD5EC0-B868-3972-B81A-84FA88D7B286}"/>
          </ac:cxnSpMkLst>
        </pc:cxnChg>
        <pc:cxnChg chg="ord">
          <ac:chgData name="Stacey Ortega" userId="S::sortega14@schools.nyc.gov::a79396a2-e469-46cd-ae38-65b48b1805af" providerId="AD" clId="Web-{B5AF28B7-008D-A9CD-6F00-BEE69F5C26C8}" dt="2025-06-25T12:24:12.236" v="93"/>
          <ac:cxnSpMkLst>
            <pc:docMk/>
            <pc:sldMk cId="3186120422" sldId="276"/>
            <ac:cxnSpMk id="15" creationId="{8CAC837C-FC21-CB2E-ADDD-4863D6DA03CF}"/>
          </ac:cxnSpMkLst>
        </pc:cxnChg>
        <pc:cxnChg chg="ord">
          <ac:chgData name="Stacey Ortega" userId="S::sortega14@schools.nyc.gov::a79396a2-e469-46cd-ae38-65b48b1805af" providerId="AD" clId="Web-{B5AF28B7-008D-A9CD-6F00-BEE69F5C26C8}" dt="2025-06-25T12:23:30.562" v="90"/>
          <ac:cxnSpMkLst>
            <pc:docMk/>
            <pc:sldMk cId="3186120422" sldId="276"/>
            <ac:cxnSpMk id="19" creationId="{2E8E788D-1AD6-01E4-B3B5-B086139F6DC7}"/>
          </ac:cxnSpMkLst>
        </pc:cxnChg>
      </pc:sldChg>
      <pc:sldChg chg="modSp">
        <pc:chgData name="Stacey Ortega" userId="S::sortega14@schools.nyc.gov::a79396a2-e469-46cd-ae38-65b48b1805af" providerId="AD" clId="Web-{B5AF28B7-008D-A9CD-6F00-BEE69F5C26C8}" dt="2025-06-25T12:26:48.194" v="143"/>
        <pc:sldMkLst>
          <pc:docMk/>
          <pc:sldMk cId="157177639" sldId="277"/>
        </pc:sldMkLst>
        <pc:spChg chg="ord">
          <ac:chgData name="Stacey Ortega" userId="S::sortega14@schools.nyc.gov::a79396a2-e469-46cd-ae38-65b48b1805af" providerId="AD" clId="Web-{B5AF28B7-008D-A9CD-6F00-BEE69F5C26C8}" dt="2025-06-25T12:26:38.928" v="139"/>
          <ac:spMkLst>
            <pc:docMk/>
            <pc:sldMk cId="157177639" sldId="277"/>
            <ac:spMk id="2" creationId="{1B9E8FC5-D341-AF70-09A8-A18A1B2DA7B8}"/>
          </ac:spMkLst>
        </pc:spChg>
        <pc:spChg chg="ord">
          <ac:chgData name="Stacey Ortega" userId="S::sortega14@schools.nyc.gov::a79396a2-e469-46cd-ae38-65b48b1805af" providerId="AD" clId="Web-{B5AF28B7-008D-A9CD-6F00-BEE69F5C26C8}" dt="2025-06-25T12:26:43.382" v="141"/>
          <ac:spMkLst>
            <pc:docMk/>
            <pc:sldMk cId="157177639" sldId="277"/>
            <ac:spMk id="10" creationId="{AFDBA53B-6795-ED04-21B3-93C2594D4D47}"/>
          </ac:spMkLst>
        </pc:spChg>
        <pc:spChg chg="ord">
          <ac:chgData name="Stacey Ortega" userId="S::sortega14@schools.nyc.gov::a79396a2-e469-46cd-ae38-65b48b1805af" providerId="AD" clId="Web-{B5AF28B7-008D-A9CD-6F00-BEE69F5C26C8}" dt="2025-06-25T12:26:48.194" v="143"/>
          <ac:spMkLst>
            <pc:docMk/>
            <pc:sldMk cId="157177639" sldId="277"/>
            <ac:spMk id="25" creationId="{40F37C64-999A-6D40-C1D2-C25B509CC2F6}"/>
          </ac:spMkLst>
        </pc:spChg>
        <pc:picChg chg="ord">
          <ac:chgData name="Stacey Ortega" userId="S::sortega14@schools.nyc.gov::a79396a2-e469-46cd-ae38-65b48b1805af" providerId="AD" clId="Web-{B5AF28B7-008D-A9CD-6F00-BEE69F5C26C8}" dt="2025-06-25T12:26:40.319" v="140"/>
          <ac:picMkLst>
            <pc:docMk/>
            <pc:sldMk cId="157177639" sldId="277"/>
            <ac:picMk id="3" creationId="{0DD670F5-6EF6-FA04-7138-EED960195111}"/>
          </ac:picMkLst>
        </pc:picChg>
        <pc:picChg chg="ord">
          <ac:chgData name="Stacey Ortega" userId="S::sortega14@schools.nyc.gov::a79396a2-e469-46cd-ae38-65b48b1805af" providerId="AD" clId="Web-{B5AF28B7-008D-A9CD-6F00-BEE69F5C26C8}" dt="2025-06-25T12:26:45.866" v="142"/>
          <ac:picMkLst>
            <pc:docMk/>
            <pc:sldMk cId="157177639" sldId="277"/>
            <ac:picMk id="4" creationId="{A049EC20-3276-2A1B-9314-3B93C8BDE555}"/>
          </ac:picMkLst>
        </pc:picChg>
      </pc:sldChg>
      <pc:sldChg chg="addSp delSp modSp">
        <pc:chgData name="Stacey Ortega" userId="S::sortega14@schools.nyc.gov::a79396a2-e469-46cd-ae38-65b48b1805af" providerId="AD" clId="Web-{B5AF28B7-008D-A9CD-6F00-BEE69F5C26C8}" dt="2025-06-25T12:54:26.599" v="161"/>
        <pc:sldMkLst>
          <pc:docMk/>
          <pc:sldMk cId="1385557894" sldId="278"/>
        </pc:sldMkLst>
        <pc:spChg chg="add del mod">
          <ac:chgData name="Stacey Ortega" userId="S::sortega14@schools.nyc.gov::a79396a2-e469-46cd-ae38-65b48b1805af" providerId="AD" clId="Web-{B5AF28B7-008D-A9CD-6F00-BEE69F5C26C8}" dt="2025-06-25T12:38:24.298" v="156"/>
          <ac:spMkLst>
            <pc:docMk/>
            <pc:sldMk cId="1385557894" sldId="278"/>
            <ac:spMk id="4" creationId="{46A1BA53-226A-134F-2401-785355EDA755}"/>
          </ac:spMkLst>
        </pc:spChg>
        <pc:spChg chg="ord">
          <ac:chgData name="Stacey Ortega" userId="S::sortega14@schools.nyc.gov::a79396a2-e469-46cd-ae38-65b48b1805af" providerId="AD" clId="Web-{B5AF28B7-008D-A9CD-6F00-BEE69F5C26C8}" dt="2025-06-25T12:27:03.507" v="144"/>
          <ac:spMkLst>
            <pc:docMk/>
            <pc:sldMk cId="1385557894" sldId="278"/>
            <ac:spMk id="7" creationId="{E4BB8FE5-D411-63DE-5803-B2ECE317AE0B}"/>
          </ac:spMkLst>
        </pc:spChg>
        <pc:spChg chg="ord">
          <ac:chgData name="Stacey Ortega" userId="S::sortega14@schools.nyc.gov::a79396a2-e469-46cd-ae38-65b48b1805af" providerId="AD" clId="Web-{B5AF28B7-008D-A9CD-6F00-BEE69F5C26C8}" dt="2025-06-25T12:27:06.351" v="145"/>
          <ac:spMkLst>
            <pc:docMk/>
            <pc:sldMk cId="1385557894" sldId="278"/>
            <ac:spMk id="13" creationId="{EE33397C-B0F4-707A-B834-F17A8139B290}"/>
          </ac:spMkLst>
        </pc:spChg>
        <pc:picChg chg="add del mod ord">
          <ac:chgData name="Stacey Ortega" userId="S::sortega14@schools.nyc.gov::a79396a2-e469-46cd-ae38-65b48b1805af" providerId="AD" clId="Web-{B5AF28B7-008D-A9CD-6F00-BEE69F5C26C8}" dt="2025-06-25T12:54:26.599" v="161"/>
          <ac:picMkLst>
            <pc:docMk/>
            <pc:sldMk cId="1385557894" sldId="278"/>
            <ac:picMk id="8" creationId="{3BD4503B-63D5-8F1C-F795-2C0C3795B499}"/>
          </ac:picMkLst>
        </pc:picChg>
      </pc:sldChg>
      <pc:sldChg chg="modSp">
        <pc:chgData name="Stacey Ortega" userId="S::sortega14@schools.nyc.gov::a79396a2-e469-46cd-ae38-65b48b1805af" providerId="AD" clId="Web-{B5AF28B7-008D-A9CD-6F00-BEE69F5C26C8}" dt="2025-06-25T13:04:57.653" v="181"/>
        <pc:sldMkLst>
          <pc:docMk/>
          <pc:sldMk cId="3112669398" sldId="279"/>
        </pc:sldMkLst>
        <pc:spChg chg="ord">
          <ac:chgData name="Stacey Ortega" userId="S::sortega14@schools.nyc.gov::a79396a2-e469-46cd-ae38-65b48b1805af" providerId="AD" clId="Web-{B5AF28B7-008D-A9CD-6F00-BEE69F5C26C8}" dt="2025-06-25T12:27:20.852" v="147"/>
          <ac:spMkLst>
            <pc:docMk/>
            <pc:sldMk cId="3112669398" sldId="279"/>
            <ac:spMk id="2" creationId="{0442EB1E-B9D8-240C-6115-432D669A9F3E}"/>
          </ac:spMkLst>
        </pc:spChg>
        <pc:spChg chg="ord">
          <ac:chgData name="Stacey Ortega" userId="S::sortega14@schools.nyc.gov::a79396a2-e469-46cd-ae38-65b48b1805af" providerId="AD" clId="Web-{B5AF28B7-008D-A9CD-6F00-BEE69F5C26C8}" dt="2025-06-25T12:27:22.086" v="149"/>
          <ac:spMkLst>
            <pc:docMk/>
            <pc:sldMk cId="3112669398" sldId="279"/>
            <ac:spMk id="11" creationId="{B67252AA-A8EA-6105-030E-9D82928A434F}"/>
          </ac:spMkLst>
        </pc:spChg>
        <pc:picChg chg="mod ord">
          <ac:chgData name="Stacey Ortega" userId="S::sortega14@schools.nyc.gov::a79396a2-e469-46cd-ae38-65b48b1805af" providerId="AD" clId="Web-{B5AF28B7-008D-A9CD-6F00-BEE69F5C26C8}" dt="2025-06-25T13:04:57.653" v="181"/>
          <ac:picMkLst>
            <pc:docMk/>
            <pc:sldMk cId="3112669398" sldId="279"/>
            <ac:picMk id="6" creationId="{CFE3B34F-F1A5-4DFA-C136-B8B64E8DDEFD}"/>
          </ac:picMkLst>
        </pc:picChg>
      </pc:sldChg>
      <pc:sldChg chg="modSp">
        <pc:chgData name="Stacey Ortega" userId="S::sortega14@schools.nyc.gov::a79396a2-e469-46cd-ae38-65b48b1805af" providerId="AD" clId="Web-{B5AF28B7-008D-A9CD-6F00-BEE69F5C26C8}" dt="2025-06-25T12:26:19.365" v="138"/>
        <pc:sldMkLst>
          <pc:docMk/>
          <pc:sldMk cId="619138267" sldId="280"/>
        </pc:sldMkLst>
        <pc:spChg chg="ord">
          <ac:chgData name="Stacey Ortega" userId="S::sortega14@schools.nyc.gov::a79396a2-e469-46cd-ae38-65b48b1805af" providerId="AD" clId="Web-{B5AF28B7-008D-A9CD-6F00-BEE69F5C26C8}" dt="2025-06-25T12:26:19.365" v="138"/>
          <ac:spMkLst>
            <pc:docMk/>
            <pc:sldMk cId="619138267" sldId="280"/>
            <ac:spMk id="2" creationId="{A701569D-E0C0-A938-772E-E0C3C5700D01}"/>
          </ac:spMkLst>
        </pc:spChg>
        <pc:spChg chg="ord">
          <ac:chgData name="Stacey Ortega" userId="S::sortega14@schools.nyc.gov::a79396a2-e469-46cd-ae38-65b48b1805af" providerId="AD" clId="Web-{B5AF28B7-008D-A9CD-6F00-BEE69F5C26C8}" dt="2025-06-25T12:26:18.850" v="137"/>
          <ac:spMkLst>
            <pc:docMk/>
            <pc:sldMk cId="619138267" sldId="280"/>
            <ac:spMk id="6" creationId="{BA4A0A0B-4608-45E1-1622-83D68D32D428}"/>
          </ac:spMkLst>
        </pc:spChg>
      </pc:sldChg>
      <pc:sldChg chg="modSp">
        <pc:chgData name="Stacey Ortega" userId="S::sortega14@schools.nyc.gov::a79396a2-e469-46cd-ae38-65b48b1805af" providerId="AD" clId="Web-{B5AF28B7-008D-A9CD-6F00-BEE69F5C26C8}" dt="2025-06-25T12:27:39.852" v="152"/>
        <pc:sldMkLst>
          <pc:docMk/>
          <pc:sldMk cId="2308534149" sldId="281"/>
        </pc:sldMkLst>
        <pc:spChg chg="ord">
          <ac:chgData name="Stacey Ortega" userId="S::sortega14@schools.nyc.gov::a79396a2-e469-46cd-ae38-65b48b1805af" providerId="AD" clId="Web-{B5AF28B7-008D-A9CD-6F00-BEE69F5C26C8}" dt="2025-06-25T12:27:39.852" v="152"/>
          <ac:spMkLst>
            <pc:docMk/>
            <pc:sldMk cId="2308534149" sldId="281"/>
            <ac:spMk id="2" creationId="{65234CB4-CC75-0C67-0B70-B5D67D0D3AE5}"/>
          </ac:spMkLst>
        </pc:spChg>
        <pc:spChg chg="ord">
          <ac:chgData name="Stacey Ortega" userId="S::sortega14@schools.nyc.gov::a79396a2-e469-46cd-ae38-65b48b1805af" providerId="AD" clId="Web-{B5AF28B7-008D-A9CD-6F00-BEE69F5C26C8}" dt="2025-06-25T12:27:35.384" v="151"/>
          <ac:spMkLst>
            <pc:docMk/>
            <pc:sldMk cId="2308534149" sldId="281"/>
            <ac:spMk id="3" creationId="{5CD99FEE-8196-75A4-8783-76EBD4FF7CAF}"/>
          </ac:spMkLst>
        </pc:spChg>
      </pc:sldChg>
    </pc:docChg>
  </pc:docChgLst>
  <pc:docChgLst>
    <pc:chgData name="Villanueva-Colman Tatiana" userId="S::tvillanuevacolman@schools.nyc.gov::9af73974-2d93-4a6f-83fc-d049f88ccc86" providerId="AD" clId="Web-{C7890684-E6FD-26C3-0F5B-C30593FD984E}"/>
    <pc:docChg chg="modSld">
      <pc:chgData name="Villanueva-Colman Tatiana" userId="S::tvillanuevacolman@schools.nyc.gov::9af73974-2d93-4a6f-83fc-d049f88ccc86" providerId="AD" clId="Web-{C7890684-E6FD-26C3-0F5B-C30593FD984E}" dt="2023-07-07T15:06:54.441" v="11" actId="20577"/>
      <pc:docMkLst>
        <pc:docMk/>
      </pc:docMkLst>
      <pc:sldChg chg="modCm">
        <pc:chgData name="Villanueva-Colman Tatiana" userId="S::tvillanuevacolman@schools.nyc.gov::9af73974-2d93-4a6f-83fc-d049f88ccc86" providerId="AD" clId="Web-{C7890684-E6FD-26C3-0F5B-C30593FD984E}" dt="2023-07-07T14:44:43.803" v="0"/>
        <pc:sldMkLst>
          <pc:docMk/>
          <pc:sldMk cId="4119970072" sldId="260"/>
        </pc:sldMkLst>
        <pc:extLst>
          <p:ext xmlns:p="http://schemas.openxmlformats.org/presentationml/2006/main" uri="{D6D511B9-2390-475A-947B-AFAB55BFBCF1}">
            <pc226:cmChg xmlns:pc226="http://schemas.microsoft.com/office/powerpoint/2022/06/main/command" chg="">
              <pc226:chgData name="Villanueva-Colman Tatiana" userId="S::tvillanuevacolman@schools.nyc.gov::9af73974-2d93-4a6f-83fc-d049f88ccc86" providerId="AD" clId="Web-{C7890684-E6FD-26C3-0F5B-C30593FD984E}" dt="2023-07-07T14:44:43.803" v="0"/>
              <pc2:cmMkLst xmlns:pc2="http://schemas.microsoft.com/office/powerpoint/2019/9/main/command">
                <pc:docMk/>
                <pc:sldMk cId="4119970072" sldId="260"/>
                <pc2:cmMk id="{B257F688-0820-4EE7-8BE1-08555269C4EF}"/>
              </pc2:cmMkLst>
              <pc226:cmRplyChg chg="add">
                <pc226:chgData name="Villanueva-Colman Tatiana" userId="S::tvillanuevacolman@schools.nyc.gov::9af73974-2d93-4a6f-83fc-d049f88ccc86" providerId="AD" clId="Web-{C7890684-E6FD-26C3-0F5B-C30593FD984E}" dt="2023-07-07T14:44:43.803" v="0"/>
                <pc2:cmRplyMkLst xmlns:pc2="http://schemas.microsoft.com/office/powerpoint/2019/9/main/command">
                  <pc:docMk/>
                  <pc:sldMk cId="4119970072" sldId="260"/>
                  <pc2:cmMk id="{B257F688-0820-4EE7-8BE1-08555269C4EF}"/>
                  <pc2:cmRplyMk id="{6A9CC959-77B3-4C72-A70F-F9921DFFF917}"/>
                </pc2:cmRplyMkLst>
              </pc226:cmRplyChg>
            </pc226:cmChg>
          </p:ext>
        </pc:extLst>
      </pc:sldChg>
      <pc:sldChg chg="modSp">
        <pc:chgData name="Villanueva-Colman Tatiana" userId="S::tvillanuevacolman@schools.nyc.gov::9af73974-2d93-4a6f-83fc-d049f88ccc86" providerId="AD" clId="Web-{C7890684-E6FD-26C3-0F5B-C30593FD984E}" dt="2023-07-07T15:06:54.441" v="11" actId="20577"/>
        <pc:sldMkLst>
          <pc:docMk/>
          <pc:sldMk cId="60684922" sldId="270"/>
        </pc:sldMkLst>
      </pc:sldChg>
    </pc:docChg>
  </pc:docChgLst>
  <pc:docChgLst>
    <pc:chgData name="Arenas Paola" userId="S::parenas@schools.nyc.gov::cc4c8dd5-da99-44d1-afec-bb561e6cfc7b" providerId="AD" clId="Web-{3EE08550-9F80-0F00-2145-9887C8EE63E5}"/>
    <pc:docChg chg="sldOrd">
      <pc:chgData name="Arenas Paola" userId="S::parenas@schools.nyc.gov::cc4c8dd5-da99-44d1-afec-bb561e6cfc7b" providerId="AD" clId="Web-{3EE08550-9F80-0F00-2145-9887C8EE63E5}" dt="2023-08-07T16:10:08.373" v="0"/>
      <pc:docMkLst>
        <pc:docMk/>
      </pc:docMkLst>
    </pc:docChg>
  </pc:docChgLst>
  <pc:docChgLst>
    <pc:chgData name="Emily Finkelstein" userId="S::efinkelstein8@schools.nyc.gov::d7dd34fc-fad7-4250-ad3e-4c00defe8760" providerId="AD" clId="Web-{D2334AB8-20E5-1DEB-A36A-B0FBF7BFF9CE}"/>
    <pc:docChg chg="mod addSld delSld modSld">
      <pc:chgData name="Emily Finkelstein" userId="S::efinkelstein8@schools.nyc.gov::d7dd34fc-fad7-4250-ad3e-4c00defe8760" providerId="AD" clId="Web-{D2334AB8-20E5-1DEB-A36A-B0FBF7BFF9CE}" dt="2025-05-19T14:33:04.263" v="537" actId="20577"/>
      <pc:docMkLst>
        <pc:docMk/>
      </pc:docMkLst>
      <pc:sldChg chg="modSp">
        <pc:chgData name="Emily Finkelstein" userId="S::efinkelstein8@schools.nyc.gov::d7dd34fc-fad7-4250-ad3e-4c00defe8760" providerId="AD" clId="Web-{D2334AB8-20E5-1DEB-A36A-B0FBF7BFF9CE}" dt="2025-05-19T14:33:04.263" v="537" actId="20577"/>
        <pc:sldMkLst>
          <pc:docMk/>
          <pc:sldMk cId="60684922" sldId="270"/>
        </pc:sldMkLst>
        <pc:spChg chg="mod">
          <ac:chgData name="Emily Finkelstein" userId="S::efinkelstein8@schools.nyc.gov::d7dd34fc-fad7-4250-ad3e-4c00defe8760" providerId="AD" clId="Web-{D2334AB8-20E5-1DEB-A36A-B0FBF7BFF9CE}" dt="2025-05-19T14:33:04.263" v="537" actId="20577"/>
          <ac:spMkLst>
            <pc:docMk/>
            <pc:sldMk cId="60684922" sldId="270"/>
            <ac:spMk id="2" creationId="{A6F3BE66-7E88-7F04-35A8-B80EBF7DB4B0}"/>
          </ac:spMkLst>
        </pc:spChg>
      </pc:sldChg>
      <pc:sldChg chg="modSp add replId">
        <pc:chgData name="Emily Finkelstein" userId="S::efinkelstein8@schools.nyc.gov::d7dd34fc-fad7-4250-ad3e-4c00defe8760" providerId="AD" clId="Web-{D2334AB8-20E5-1DEB-A36A-B0FBF7BFF9CE}" dt="2025-05-19T14:24:46.718" v="483" actId="20577"/>
        <pc:sldMkLst>
          <pc:docMk/>
          <pc:sldMk cId="71584280" sldId="275"/>
        </pc:sldMkLst>
        <pc:spChg chg="mod">
          <ac:chgData name="Emily Finkelstein" userId="S::efinkelstein8@schools.nyc.gov::d7dd34fc-fad7-4250-ad3e-4c00defe8760" providerId="AD" clId="Web-{D2334AB8-20E5-1DEB-A36A-B0FBF7BFF9CE}" dt="2025-05-19T14:24:46.718" v="483" actId="20577"/>
          <ac:spMkLst>
            <pc:docMk/>
            <pc:sldMk cId="71584280" sldId="275"/>
            <ac:spMk id="2" creationId="{7006D9E4-A478-7E7F-CF65-90E026939C02}"/>
          </ac:spMkLst>
        </pc:spChg>
        <pc:spChg chg="mod">
          <ac:chgData name="Emily Finkelstein" userId="S::efinkelstein8@schools.nyc.gov::d7dd34fc-fad7-4250-ad3e-4c00defe8760" providerId="AD" clId="Web-{D2334AB8-20E5-1DEB-A36A-B0FBF7BFF9CE}" dt="2025-05-19T13:54:39.647" v="38" actId="20577"/>
          <ac:spMkLst>
            <pc:docMk/>
            <pc:sldMk cId="71584280" sldId="275"/>
            <ac:spMk id="6" creationId="{45B776AA-857D-1E9D-C3B8-FE6E30C1F133}"/>
          </ac:spMkLst>
        </pc:spChg>
      </pc:sldChg>
      <pc:sldChg chg="new del">
        <pc:chgData name="Emily Finkelstein" userId="S::efinkelstein8@schools.nyc.gov::d7dd34fc-fad7-4250-ad3e-4c00defe8760" providerId="AD" clId="Web-{D2334AB8-20E5-1DEB-A36A-B0FBF7BFF9CE}" dt="2025-05-19T13:53:35.881" v="5"/>
        <pc:sldMkLst>
          <pc:docMk/>
          <pc:sldMk cId="2637296256" sldId="275"/>
        </pc:sldMkLst>
      </pc:sldChg>
      <pc:sldChg chg="new del">
        <pc:chgData name="Emily Finkelstein" userId="S::efinkelstein8@schools.nyc.gov::d7dd34fc-fad7-4250-ad3e-4c00defe8760" providerId="AD" clId="Web-{D2334AB8-20E5-1DEB-A36A-B0FBF7BFF9CE}" dt="2025-05-19T13:53:31.131" v="3"/>
        <pc:sldMkLst>
          <pc:docMk/>
          <pc:sldMk cId="2667985107" sldId="275"/>
        </pc:sldMkLst>
      </pc:sldChg>
    </pc:docChg>
  </pc:docChgLst>
  <pc:docChgLst>
    <pc:chgData name="Villanueva-Colman Tatiana" userId="S::tvillanuevacolman@schools.nyc.gov::9af73974-2d93-4a6f-83fc-d049f88ccc86" providerId="AD" clId="Web-{6C239F31-A17D-D490-0B6E-0A691CF8B300}"/>
    <pc:docChg chg="modSld">
      <pc:chgData name="Villanueva-Colman Tatiana" userId="S::tvillanuevacolman@schools.nyc.gov::9af73974-2d93-4a6f-83fc-d049f88ccc86" providerId="AD" clId="Web-{6C239F31-A17D-D490-0B6E-0A691CF8B300}" dt="2022-06-22T15:24:21.580" v="9" actId="20577"/>
      <pc:docMkLst>
        <pc:docMk/>
      </pc:docMkLst>
      <pc:sldChg chg="modSp">
        <pc:chgData name="Villanueva-Colman Tatiana" userId="S::tvillanuevacolman@schools.nyc.gov::9af73974-2d93-4a6f-83fc-d049f88ccc86" providerId="AD" clId="Web-{6C239F31-A17D-D490-0B6E-0A691CF8B300}" dt="2022-06-22T15:24:21.580" v="9" actId="20577"/>
        <pc:sldMkLst>
          <pc:docMk/>
          <pc:sldMk cId="372177714" sldId="269"/>
        </pc:sldMkLst>
      </pc:sldChg>
    </pc:docChg>
  </pc:docChgLst>
  <pc:docChgLst>
    <pc:chgData name="Stacey Ortega" userId="S::sortega14@schools.nyc.gov::a79396a2-e469-46cd-ae38-65b48b1805af" providerId="AD" clId="Web-{9405A903-F2F1-A2F4-2AFC-51EAD205391B}"/>
    <pc:docChg chg="modSld">
      <pc:chgData name="Stacey Ortega" userId="S::sortega14@schools.nyc.gov::a79396a2-e469-46cd-ae38-65b48b1805af" providerId="AD" clId="Web-{9405A903-F2F1-A2F4-2AFC-51EAD205391B}" dt="2025-05-14T14:51:57.904" v="53" actId="20577"/>
      <pc:docMkLst>
        <pc:docMk/>
      </pc:docMkLst>
      <pc:sldChg chg="modSp">
        <pc:chgData name="Stacey Ortega" userId="S::sortega14@schools.nyc.gov::a79396a2-e469-46cd-ae38-65b48b1805af" providerId="AD" clId="Web-{9405A903-F2F1-A2F4-2AFC-51EAD205391B}" dt="2025-05-14T14:51:47.294" v="50" actId="20577"/>
        <pc:sldMkLst>
          <pc:docMk/>
          <pc:sldMk cId="2258644147" sldId="273"/>
        </pc:sldMkLst>
      </pc:sldChg>
      <pc:sldChg chg="modSp">
        <pc:chgData name="Stacey Ortega" userId="S::sortega14@schools.nyc.gov::a79396a2-e469-46cd-ae38-65b48b1805af" providerId="AD" clId="Web-{9405A903-F2F1-A2F4-2AFC-51EAD205391B}" dt="2025-05-14T14:51:57.904" v="53" actId="20577"/>
        <pc:sldMkLst>
          <pc:docMk/>
          <pc:sldMk cId="1766782586" sldId="274"/>
        </pc:sldMkLst>
      </pc:sldChg>
    </pc:docChg>
  </pc:docChgLst>
  <pc:docChgLst>
    <pc:chgData name="Stacey Ortega" userId="S::sortega14@schools.nyc.gov::a79396a2-e469-46cd-ae38-65b48b1805af" providerId="AD" clId="Web-{BD54CD9B-9381-66A6-96E3-18243A2F20CB}"/>
    <pc:docChg chg="modSld">
      <pc:chgData name="Stacey Ortega" userId="S::sortega14@schools.nyc.gov::a79396a2-e469-46cd-ae38-65b48b1805af" providerId="AD" clId="Web-{BD54CD9B-9381-66A6-96E3-18243A2F20CB}" dt="2025-06-24T18:09:19.647" v="48" actId="20577"/>
      <pc:docMkLst>
        <pc:docMk/>
      </pc:docMkLst>
    </pc:docChg>
  </pc:docChgLst>
  <pc:docChgLst>
    <pc:chgData name="Tatiana Villanueva-Colman" userId="S::tvillanuevacolman@schools.nyc.gov::9af73974-2d93-4a6f-83fc-d049f88ccc86" providerId="AD" clId="Web-{1545678A-D60F-6123-1EBA-1B2F44C367A3}"/>
    <pc:docChg chg="modSld">
      <pc:chgData name="Tatiana Villanueva-Colman" userId="S::tvillanuevacolman@schools.nyc.gov::9af73974-2d93-4a6f-83fc-d049f88ccc86" providerId="AD" clId="Web-{1545678A-D60F-6123-1EBA-1B2F44C367A3}" dt="2025-06-24T17:08:17.707" v="29" actId="20577"/>
      <pc:docMkLst>
        <pc:docMk/>
      </pc:docMkLst>
      <pc:sldChg chg="delSp">
        <pc:chgData name="Tatiana Villanueva-Colman" userId="S::tvillanuevacolman@schools.nyc.gov::9af73974-2d93-4a6f-83fc-d049f88ccc86" providerId="AD" clId="Web-{1545678A-D60F-6123-1EBA-1B2F44C367A3}" dt="2025-06-24T17:01:07.672" v="5"/>
        <pc:sldMkLst>
          <pc:docMk/>
          <pc:sldMk cId="157177639" sldId="277"/>
        </pc:sldMkLst>
        <pc:spChg chg="del">
          <ac:chgData name="Tatiana Villanueva-Colman" userId="S::tvillanuevacolman@schools.nyc.gov::9af73974-2d93-4a6f-83fc-d049f88ccc86" providerId="AD" clId="Web-{1545678A-D60F-6123-1EBA-1B2F44C367A3}" dt="2025-06-24T17:01:07.672" v="5"/>
          <ac:spMkLst>
            <pc:docMk/>
            <pc:sldMk cId="157177639" sldId="277"/>
            <ac:spMk id="15" creationId="{1B5262FB-D9CA-DC45-381F-430552287185}"/>
          </ac:spMkLst>
        </pc:spChg>
        <pc:spChg chg="del">
          <ac:chgData name="Tatiana Villanueva-Colman" userId="S::tvillanuevacolman@schools.nyc.gov::9af73974-2d93-4a6f-83fc-d049f88ccc86" providerId="AD" clId="Web-{1545678A-D60F-6123-1EBA-1B2F44C367A3}" dt="2025-06-24T17:01:01.609" v="4"/>
          <ac:spMkLst>
            <pc:docMk/>
            <pc:sldMk cId="157177639" sldId="277"/>
            <ac:spMk id="17" creationId="{C5E15E16-8273-F507-1CEB-E74A7EFDA1E5}"/>
          </ac:spMkLst>
        </pc:spChg>
      </pc:sldChg>
      <pc:sldChg chg="delSp modSp">
        <pc:chgData name="Tatiana Villanueva-Colman" userId="S::tvillanuevacolman@schools.nyc.gov::9af73974-2d93-4a6f-83fc-d049f88ccc86" providerId="AD" clId="Web-{1545678A-D60F-6123-1EBA-1B2F44C367A3}" dt="2025-06-24T17:01:46.203" v="10" actId="20577"/>
        <pc:sldMkLst>
          <pc:docMk/>
          <pc:sldMk cId="1385557894" sldId="278"/>
        </pc:sldMkLst>
        <pc:spChg chg="del">
          <ac:chgData name="Tatiana Villanueva-Colman" userId="S::tvillanuevacolman@schools.nyc.gov::9af73974-2d93-4a6f-83fc-d049f88ccc86" providerId="AD" clId="Web-{1545678A-D60F-6123-1EBA-1B2F44C367A3}" dt="2025-06-24T17:01:14" v="6"/>
          <ac:spMkLst>
            <pc:docMk/>
            <pc:sldMk cId="1385557894" sldId="278"/>
            <ac:spMk id="2" creationId="{E559607E-A8F7-7211-0296-46DC5F3FA865}"/>
          </ac:spMkLst>
        </pc:spChg>
        <pc:spChg chg="del">
          <ac:chgData name="Tatiana Villanueva-Colman" userId="S::tvillanuevacolman@schools.nyc.gov::9af73974-2d93-4a6f-83fc-d049f88ccc86" providerId="AD" clId="Web-{1545678A-D60F-6123-1EBA-1B2F44C367A3}" dt="2025-06-24T17:00:19.375" v="0"/>
          <ac:spMkLst>
            <pc:docMk/>
            <pc:sldMk cId="1385557894" sldId="278"/>
            <ac:spMk id="3" creationId="{F5C84E2F-8244-8ECA-6DD4-5857BADB8C1E}"/>
          </ac:spMkLst>
        </pc:spChg>
        <pc:spChg chg="mod">
          <ac:chgData name="Tatiana Villanueva-Colman" userId="S::tvillanuevacolman@schools.nyc.gov::9af73974-2d93-4a6f-83fc-d049f88ccc86" providerId="AD" clId="Web-{1545678A-D60F-6123-1EBA-1B2F44C367A3}" dt="2025-06-24T17:01:46.203" v="10" actId="20577"/>
          <ac:spMkLst>
            <pc:docMk/>
            <pc:sldMk cId="1385557894" sldId="278"/>
            <ac:spMk id="13" creationId="{EE33397C-B0F4-707A-B834-F17A8139B290}"/>
          </ac:spMkLst>
        </pc:spChg>
      </pc:sldChg>
      <pc:sldChg chg="delSp modSp">
        <pc:chgData name="Tatiana Villanueva-Colman" userId="S::tvillanuevacolman@schools.nyc.gov::9af73974-2d93-4a6f-83fc-d049f88ccc86" providerId="AD" clId="Web-{1545678A-D60F-6123-1EBA-1B2F44C367A3}" dt="2025-06-24T17:00:35.781" v="3"/>
        <pc:sldMkLst>
          <pc:docMk/>
          <pc:sldMk cId="3112669398" sldId="279"/>
        </pc:sldMkLst>
        <pc:spChg chg="del mod">
          <ac:chgData name="Tatiana Villanueva-Colman" userId="S::tvillanuevacolman@schools.nyc.gov::9af73974-2d93-4a6f-83fc-d049f88ccc86" providerId="AD" clId="Web-{1545678A-D60F-6123-1EBA-1B2F44C367A3}" dt="2025-06-24T17:00:35.781" v="3"/>
          <ac:spMkLst>
            <pc:docMk/>
            <pc:sldMk cId="3112669398" sldId="279"/>
            <ac:spMk id="5" creationId="{418FED3C-D652-2F73-A756-98BE5849F383}"/>
          </ac:spMkLst>
        </pc:spChg>
      </pc:sldChg>
    </pc:docChg>
  </pc:docChgLst>
  <pc:docChgLst>
    <pc:chgData name="Park Eunice" userId="S::epark23@schools.nyc.gov::7444dffc-169d-4b91-9e25-8a9b5ab5c44e" providerId="AD" clId="Web-{9F6753DF-452C-276B-9D54-861474256437}"/>
    <pc:docChg chg="mod addSld delSld modSld modMainMaster setSldSz">
      <pc:chgData name="Park Eunice" userId="S::epark23@schools.nyc.gov::7444dffc-169d-4b91-9e25-8a9b5ab5c44e" providerId="AD" clId="Web-{9F6753DF-452C-276B-9D54-861474256437}" dt="2022-05-20T16:33:44.940" v="81"/>
      <pc:docMkLst>
        <pc:docMk/>
      </pc:docMkLst>
      <pc:sldChg chg="addSp modSp">
        <pc:chgData name="Park Eunice" userId="S::epark23@schools.nyc.gov::7444dffc-169d-4b91-9e25-8a9b5ab5c44e" providerId="AD" clId="Web-{9F6753DF-452C-276B-9D54-861474256437}" dt="2022-05-20T16:23:08.958" v="40"/>
        <pc:sldMkLst>
          <pc:docMk/>
          <pc:sldMk cId="4119970072" sldId="260"/>
        </pc:sldMkLst>
      </pc:sldChg>
      <pc:sldChg chg="modSp">
        <pc:chgData name="Park Eunice" userId="S::epark23@schools.nyc.gov::7444dffc-169d-4b91-9e25-8a9b5ab5c44e" providerId="AD" clId="Web-{9F6753DF-452C-276B-9D54-861474256437}" dt="2022-05-20T16:23:15.880" v="41" actId="1076"/>
        <pc:sldMkLst>
          <pc:docMk/>
          <pc:sldMk cId="2241802378" sldId="261"/>
        </pc:sldMkLst>
      </pc:sldChg>
      <pc:sldChg chg="new del">
        <pc:chgData name="Park Eunice" userId="S::epark23@schools.nyc.gov::7444dffc-169d-4b91-9e25-8a9b5ab5c44e" providerId="AD" clId="Web-{9F6753DF-452C-276B-9D54-861474256437}" dt="2022-05-20T16:21:24.381" v="14"/>
        <pc:sldMkLst>
          <pc:docMk/>
          <pc:sldMk cId="3721082266" sldId="262"/>
        </pc:sldMkLst>
      </pc:sldChg>
      <pc:sldChg chg="new del">
        <pc:chgData name="Park Eunice" userId="S::epark23@schools.nyc.gov::7444dffc-169d-4b91-9e25-8a9b5ab5c44e" providerId="AD" clId="Web-{9F6753DF-452C-276B-9D54-861474256437}" dt="2022-05-20T16:21:25.553" v="15"/>
        <pc:sldMkLst>
          <pc:docMk/>
          <pc:sldMk cId="2106471146" sldId="263"/>
        </pc:sldMkLst>
      </pc:sldChg>
      <pc:sldChg chg="new del">
        <pc:chgData name="Park Eunice" userId="S::epark23@schools.nyc.gov::7444dffc-169d-4b91-9e25-8a9b5ab5c44e" providerId="AD" clId="Web-{9F6753DF-452C-276B-9D54-861474256437}" dt="2022-05-20T16:21:26.318" v="16"/>
        <pc:sldMkLst>
          <pc:docMk/>
          <pc:sldMk cId="2116243577" sldId="264"/>
        </pc:sldMkLst>
      </pc:sldChg>
      <pc:sldChg chg="new del">
        <pc:chgData name="Park Eunice" userId="S::epark23@schools.nyc.gov::7444dffc-169d-4b91-9e25-8a9b5ab5c44e" providerId="AD" clId="Web-{9F6753DF-452C-276B-9D54-861474256437}" dt="2022-05-20T16:28:09.176" v="53"/>
        <pc:sldMkLst>
          <pc:docMk/>
          <pc:sldMk cId="3306426720" sldId="264"/>
        </pc:sldMkLst>
      </pc:sldChg>
      <pc:sldChg chg="new del">
        <pc:chgData name="Park Eunice" userId="S::epark23@schools.nyc.gov::7444dffc-169d-4b91-9e25-8a9b5ab5c44e" providerId="AD" clId="Web-{9F6753DF-452C-276B-9D54-861474256437}" dt="2022-05-20T16:21:27.084" v="17"/>
        <pc:sldMkLst>
          <pc:docMk/>
          <pc:sldMk cId="2751919643" sldId="265"/>
        </pc:sldMkLst>
      </pc:sldChg>
      <pc:sldMasterChg chg="modSp modSldLayout">
        <pc:chgData name="Park Eunice" userId="S::epark23@schools.nyc.gov::7444dffc-169d-4b91-9e25-8a9b5ab5c44e" providerId="AD" clId="Web-{9F6753DF-452C-276B-9D54-861474256437}" dt="2022-05-20T16:23:08.958" v="40"/>
        <pc:sldMasterMkLst>
          <pc:docMk/>
          <pc:sldMasterMk cId="0" sldId="2147483648"/>
        </pc:sldMasterMkLst>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17"/>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18"/>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19"/>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0"/>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1"/>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2"/>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3"/>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4"/>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5"/>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6"/>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7"/>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8"/>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29"/>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30"/>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31"/>
          </pc:sldLayoutMkLst>
        </pc:sldLayoutChg>
        <pc:sldLayoutChg chg="modSp">
          <pc:chgData name="Park Eunice" userId="S::epark23@schools.nyc.gov::7444dffc-169d-4b91-9e25-8a9b5ab5c44e" providerId="AD" clId="Web-{9F6753DF-452C-276B-9D54-861474256437}" dt="2022-05-20T16:23:08.958" v="40"/>
          <pc:sldLayoutMkLst>
            <pc:docMk/>
            <pc:sldMasterMk cId="0" sldId="2147483648"/>
            <pc:sldLayoutMk cId="0" sldId="2147483732"/>
          </pc:sldLayoutMkLst>
        </pc:sldLayoutChg>
      </pc:sldMasterChg>
      <pc:sldMasterChg chg="modSp modSldLayout">
        <pc:chgData name="Park Eunice" userId="S::epark23@schools.nyc.gov::7444dffc-169d-4b91-9e25-8a9b5ab5c44e" providerId="AD" clId="Web-{9F6753DF-452C-276B-9D54-861474256437}" dt="2022-05-20T16:23:08.958" v="40"/>
        <pc:sldMasterMkLst>
          <pc:docMk/>
          <pc:sldMasterMk cId="852406413" sldId="2147483684"/>
        </pc:sldMasterMkLst>
        <pc:sldLayoutChg chg="modSp">
          <pc:chgData name="Park Eunice" userId="S::epark23@schools.nyc.gov::7444dffc-169d-4b91-9e25-8a9b5ab5c44e" providerId="AD" clId="Web-{9F6753DF-452C-276B-9D54-861474256437}" dt="2022-05-20T16:23:08.958" v="40"/>
          <pc:sldLayoutMkLst>
            <pc:docMk/>
            <pc:sldMasterMk cId="852406413" sldId="2147483684"/>
            <pc:sldLayoutMk cId="3115542407" sldId="2147483685"/>
          </pc:sldLayoutMkLst>
        </pc:sldLayoutChg>
        <pc:sldLayoutChg chg="modSp">
          <pc:chgData name="Park Eunice" userId="S::epark23@schools.nyc.gov::7444dffc-169d-4b91-9e25-8a9b5ab5c44e" providerId="AD" clId="Web-{9F6753DF-452C-276B-9D54-861474256437}" dt="2022-05-20T16:23:08.958" v="40"/>
          <pc:sldLayoutMkLst>
            <pc:docMk/>
            <pc:sldMasterMk cId="852406413" sldId="2147483684"/>
            <pc:sldLayoutMk cId="1900703915" sldId="2147483687"/>
          </pc:sldLayoutMkLst>
        </pc:sldLayoutChg>
        <pc:sldLayoutChg chg="modSp">
          <pc:chgData name="Park Eunice" userId="S::epark23@schools.nyc.gov::7444dffc-169d-4b91-9e25-8a9b5ab5c44e" providerId="AD" clId="Web-{9F6753DF-452C-276B-9D54-861474256437}" dt="2022-05-20T16:23:08.958" v="40"/>
          <pc:sldLayoutMkLst>
            <pc:docMk/>
            <pc:sldMasterMk cId="852406413" sldId="2147483684"/>
            <pc:sldLayoutMk cId="784967183" sldId="2147483688"/>
          </pc:sldLayoutMkLst>
        </pc:sldLayoutChg>
        <pc:sldLayoutChg chg="modSp">
          <pc:chgData name="Park Eunice" userId="S::epark23@schools.nyc.gov::7444dffc-169d-4b91-9e25-8a9b5ab5c44e" providerId="AD" clId="Web-{9F6753DF-452C-276B-9D54-861474256437}" dt="2022-05-20T16:23:08.958" v="40"/>
          <pc:sldLayoutMkLst>
            <pc:docMk/>
            <pc:sldMasterMk cId="852406413" sldId="2147483684"/>
            <pc:sldLayoutMk cId="545073869" sldId="2147483689"/>
          </pc:sldLayoutMkLst>
        </pc:sldLayoutChg>
        <pc:sldLayoutChg chg="modSp">
          <pc:chgData name="Park Eunice" userId="S::epark23@schools.nyc.gov::7444dffc-169d-4b91-9e25-8a9b5ab5c44e" providerId="AD" clId="Web-{9F6753DF-452C-276B-9D54-861474256437}" dt="2022-05-20T16:23:08.958" v="40"/>
          <pc:sldLayoutMkLst>
            <pc:docMk/>
            <pc:sldMasterMk cId="852406413" sldId="2147483684"/>
            <pc:sldLayoutMk cId="4281148367" sldId="2147483692"/>
          </pc:sldLayoutMkLst>
        </pc:sldLayoutChg>
        <pc:sldLayoutChg chg="modSp">
          <pc:chgData name="Park Eunice" userId="S::epark23@schools.nyc.gov::7444dffc-169d-4b91-9e25-8a9b5ab5c44e" providerId="AD" clId="Web-{9F6753DF-452C-276B-9D54-861474256437}" dt="2022-05-20T16:23:08.958" v="40"/>
          <pc:sldLayoutMkLst>
            <pc:docMk/>
            <pc:sldMasterMk cId="852406413" sldId="2147483684"/>
            <pc:sldLayoutMk cId="2526232029" sldId="2147483693"/>
          </pc:sldLayoutMkLst>
        </pc:sldLayoutChg>
        <pc:sldLayoutChg chg="modSp">
          <pc:chgData name="Park Eunice" userId="S::epark23@schools.nyc.gov::7444dffc-169d-4b91-9e25-8a9b5ab5c44e" providerId="AD" clId="Web-{9F6753DF-452C-276B-9D54-861474256437}" dt="2022-05-20T16:23:08.958" v="40"/>
          <pc:sldLayoutMkLst>
            <pc:docMk/>
            <pc:sldMasterMk cId="852406413" sldId="2147483684"/>
            <pc:sldLayoutMk cId="3781154211" sldId="2147483695"/>
          </pc:sldLayoutMkLst>
        </pc:sldLayoutChg>
      </pc:sldMasterChg>
    </pc:docChg>
  </pc:docChgLst>
  <pc:docChgLst>
    <pc:chgData name="Brown Nicole" userId="S::nbrown48@schools.nyc.gov::d2976d62-5dc4-47f9-8135-bfc5e4ba74b8" providerId="AD" clId="Web-{2A6210A0-6B34-4E2D-D1DA-07BE72DB2D64}"/>
    <pc:docChg chg="addSld modSld sldOrd">
      <pc:chgData name="Brown Nicole" userId="S::nbrown48@schools.nyc.gov::d2976d62-5dc4-47f9-8135-bfc5e4ba74b8" providerId="AD" clId="Web-{2A6210A0-6B34-4E2D-D1DA-07BE72DB2D64}" dt="2023-07-20T19:05:15.620" v="35" actId="20577"/>
      <pc:docMkLst>
        <pc:docMk/>
      </pc:docMkLst>
      <pc:sldChg chg="addSp delSp modSp new ord">
        <pc:chgData name="Brown Nicole" userId="S::nbrown48@schools.nyc.gov::d2976d62-5dc4-47f9-8135-bfc5e4ba74b8" providerId="AD" clId="Web-{2A6210A0-6B34-4E2D-D1DA-07BE72DB2D64}" dt="2023-07-20T19:05:15.620" v="35" actId="20577"/>
        <pc:sldMkLst>
          <pc:docMk/>
          <pc:sldMk cId="1842776175" sldId="271"/>
        </pc:sldMkLst>
      </pc:sldChg>
    </pc:docChg>
  </pc:docChgLst>
  <pc:docChgLst>
    <pc:chgData name="Stacey Ortega" userId="S::sortega14@schools.nyc.gov::a79396a2-e469-46cd-ae38-65b48b1805af" providerId="AD" clId="Web-{575AA6EF-C8B7-71C0-582C-761097E4F4BD}"/>
    <pc:docChg chg="modSld">
      <pc:chgData name="Stacey Ortega" userId="S::sortega14@schools.nyc.gov::a79396a2-e469-46cd-ae38-65b48b1805af" providerId="AD" clId="Web-{575AA6EF-C8B7-71C0-582C-761097E4F4BD}" dt="2025-05-15T19:39:02.003" v="140" actId="14100"/>
      <pc:docMkLst>
        <pc:docMk/>
      </pc:docMkLst>
      <pc:sldChg chg="modSp">
        <pc:chgData name="Stacey Ortega" userId="S::sortega14@schools.nyc.gov::a79396a2-e469-46cd-ae38-65b48b1805af" providerId="AD" clId="Web-{575AA6EF-C8B7-71C0-582C-761097E4F4BD}" dt="2025-05-15T19:39:02.003" v="140" actId="14100"/>
        <pc:sldMkLst>
          <pc:docMk/>
          <pc:sldMk cId="2258644147" sldId="273"/>
        </pc:sldMkLst>
      </pc:sldChg>
      <pc:sldChg chg="modSp">
        <pc:chgData name="Stacey Ortega" userId="S::sortega14@schools.nyc.gov::a79396a2-e469-46cd-ae38-65b48b1805af" providerId="AD" clId="Web-{575AA6EF-C8B7-71C0-582C-761097E4F4BD}" dt="2025-05-15T19:18:41.425" v="22" actId="20577"/>
        <pc:sldMkLst>
          <pc:docMk/>
          <pc:sldMk cId="1766782586" sldId="274"/>
        </pc:sldMkLst>
      </pc:sldChg>
    </pc:docChg>
  </pc:docChgLst>
  <pc:docChgLst>
    <pc:chgData name="Brown Nicole" userId="d2976d62-5dc4-47f9-8135-bfc5e4ba74b8" providerId="ADAL" clId="{D88A7FB4-832A-403C-AECE-91AFFABFC98A}"/>
    <pc:docChg chg="modSld modMainMaster">
      <pc:chgData name="Brown Nicole" userId="d2976d62-5dc4-47f9-8135-bfc5e4ba74b8" providerId="ADAL" clId="{D88A7FB4-832A-403C-AECE-91AFFABFC98A}" dt="2023-07-07T20:22:39.030" v="320" actId="14100"/>
      <pc:docMkLst>
        <pc:docMk/>
      </pc:docMkLst>
      <pc:sldChg chg="modNotesTx">
        <pc:chgData name="Brown Nicole" userId="d2976d62-5dc4-47f9-8135-bfc5e4ba74b8" providerId="ADAL" clId="{D88A7FB4-832A-403C-AECE-91AFFABFC98A}" dt="2023-07-07T20:21:06.005" v="313" actId="20577"/>
        <pc:sldMkLst>
          <pc:docMk/>
          <pc:sldMk cId="2241802378" sldId="261"/>
        </pc:sldMkLst>
      </pc:sldChg>
      <pc:sldMasterChg chg="addSp modSp mod modSldLayout">
        <pc:chgData name="Brown Nicole" userId="d2976d62-5dc4-47f9-8135-bfc5e4ba74b8" providerId="ADAL" clId="{D88A7FB4-832A-403C-AECE-91AFFABFC98A}" dt="2023-07-07T20:19:35.405" v="306" actId="14100"/>
        <pc:sldMasterMkLst>
          <pc:docMk/>
          <pc:sldMasterMk cId="0" sldId="2147483648"/>
        </pc:sldMasterMkLst>
        <pc:sldLayoutChg chg="addSp modSp mod">
          <pc:chgData name="Brown Nicole" userId="d2976d62-5dc4-47f9-8135-bfc5e4ba74b8" providerId="ADAL" clId="{D88A7FB4-832A-403C-AECE-91AFFABFC98A}" dt="2023-07-07T20:18:31.043" v="298" actId="1076"/>
          <pc:sldLayoutMkLst>
            <pc:docMk/>
            <pc:sldMasterMk cId="0" sldId="2147483648"/>
            <pc:sldLayoutMk cId="0" sldId="2147483717"/>
          </pc:sldLayoutMkLst>
        </pc:sldLayoutChg>
      </pc:sldMasterChg>
    </pc:docChg>
  </pc:docChgLst>
  <pc:docChgLst>
    <pc:chgData name="Stacey Ortega" userId="S::sortega14@schools.nyc.gov::a79396a2-e469-46cd-ae38-65b48b1805af" providerId="AD" clId="Web-{C231CFAA-420C-BB76-F705-88C1031C859E}"/>
    <pc:docChg chg="modSld">
      <pc:chgData name="Stacey Ortega" userId="S::sortega14@schools.nyc.gov::a79396a2-e469-46cd-ae38-65b48b1805af" providerId="AD" clId="Web-{C231CFAA-420C-BB76-F705-88C1031C859E}" dt="2025-06-25T13:14:51.289" v="2"/>
      <pc:docMkLst>
        <pc:docMk/>
      </pc:docMkLst>
      <pc:sldChg chg="modSp">
        <pc:chgData name="Stacey Ortega" userId="S::sortega14@schools.nyc.gov::a79396a2-e469-46cd-ae38-65b48b1805af" providerId="AD" clId="Web-{C231CFAA-420C-BB76-F705-88C1031C859E}" dt="2025-06-25T13:14:51.289" v="2"/>
        <pc:sldMkLst>
          <pc:docMk/>
          <pc:sldMk cId="1080217972" sldId="263"/>
        </pc:sldMkLst>
        <pc:graphicFrameChg chg="mod modGraphic">
          <ac:chgData name="Stacey Ortega" userId="S::sortega14@schools.nyc.gov::a79396a2-e469-46cd-ae38-65b48b1805af" providerId="AD" clId="Web-{C231CFAA-420C-BB76-F705-88C1031C859E}" dt="2025-06-25T13:14:51.289" v="2"/>
          <ac:graphicFrameMkLst>
            <pc:docMk/>
            <pc:sldMk cId="1080217972" sldId="263"/>
            <ac:graphicFrameMk id="7" creationId="{66BE742F-455D-D19E-D7A1-CA3FBB501296}"/>
          </ac:graphicFrameMkLst>
        </pc:graphicFrameChg>
      </pc:sldChg>
    </pc:docChg>
  </pc:docChgLst>
  <pc:docChgLst>
    <pc:chgData name="Brown Nicole" userId="S::nbrown48@schools.nyc.gov::d2976d62-5dc4-47f9-8135-bfc5e4ba74b8" providerId="AD" clId="Web-{0B7D1F34-3712-336F-3D71-CA6AA5AF6767}"/>
    <pc:docChg chg="modSld">
      <pc:chgData name="Brown Nicole" userId="S::nbrown48@schools.nyc.gov::d2976d62-5dc4-47f9-8135-bfc5e4ba74b8" providerId="AD" clId="Web-{0B7D1F34-3712-336F-3D71-CA6AA5AF6767}" dt="2023-07-10T18:50:15.190" v="22" actId="20577"/>
      <pc:docMkLst>
        <pc:docMk/>
      </pc:docMkLst>
      <pc:sldChg chg="modNotes">
        <pc:chgData name="Brown Nicole" userId="S::nbrown48@schools.nyc.gov::d2976d62-5dc4-47f9-8135-bfc5e4ba74b8" providerId="AD" clId="Web-{0B7D1F34-3712-336F-3D71-CA6AA5AF6767}" dt="2023-07-10T18:48:44.047" v="14"/>
        <pc:sldMkLst>
          <pc:docMk/>
          <pc:sldMk cId="2403968721" sldId="264"/>
        </pc:sldMkLst>
      </pc:sldChg>
    </pc:docChg>
  </pc:docChgLst>
</pc:chgInfo>
</file>

<file path=ppt/comments/modernComment_106_E4559F49.xml><?xml version="1.0" encoding="utf-8"?>
<p188:cmLst xmlns:a="http://schemas.openxmlformats.org/drawingml/2006/main" xmlns:r="http://schemas.openxmlformats.org/officeDocument/2006/relationships" xmlns:p188="http://schemas.microsoft.com/office/powerpoint/2018/8/main">
  <p188:cm id="{4DEE4471-4A13-46B3-B4E2-1B0FBEDF7B73}" authorId="{282261BF-350F-A8CE-2EA5-81AD68A73ED4}" created="2025-06-24T16:58:31.811">
    <ac:txMkLst xmlns:ac="http://schemas.microsoft.com/office/drawing/2013/main/command">
      <pc:docMk xmlns:pc="http://schemas.microsoft.com/office/powerpoint/2013/main/command"/>
      <pc:sldMk xmlns:pc="http://schemas.microsoft.com/office/powerpoint/2013/main/command" cId="3830816585" sldId="262"/>
      <ac:spMk id="10" creationId="{6F197538-07C5-F554-C12A-37800F337622}"/>
      <ac:txMk cp="0">
        <ac:context len="156" hash="978688997"/>
      </ac:txMk>
    </ac:txMkLst>
    <p188:pos x="3670478" y="1459605"/>
    <p188:txBody>
      <a:bodyPr/>
      <a:lstStyle/>
      <a:p>
        <a:r>
          <a:rPr lang="en-US"/>
          <a:t>[@Stacey Ortega] can you replace this with language about alignment with the SQR. The language is in the tech guide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859AB-7433-4D79-A0CA-5AD2AEC2908E}" type="datetimeFigureOut">
              <a:t>6/25/2025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82ADEF-FA30-446C-95E0-0D129CD8E912}" type="slidenum">
              <a:t>‹#›</a:t>
            </a:fld>
            <a:endParaRPr lang="en-US"/>
          </a:p>
        </p:txBody>
      </p:sp>
    </p:spTree>
    <p:extLst>
      <p:ext uri="{BB962C8B-B14F-4D97-AF65-F5344CB8AC3E}">
        <p14:creationId xmlns:p14="http://schemas.microsoft.com/office/powerpoint/2010/main" val="1640926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ecure.panoramaed.com/nycdoe/understand?auth_token=NeMqBRG7xyKtyeqmK_Nd"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a:t>
            </a:r>
            <a:endParaRPr lang="en-US"/>
          </a:p>
          <a:p>
            <a:r>
              <a:rPr lang="en-US">
                <a:cs typeface="Calibri"/>
              </a:rPr>
              <a:t>Format your presentation slides to your audience. This slide deck can be presented at a Parent-Teacher conference, PA or PTA meetings, etc.</a:t>
            </a:r>
          </a:p>
        </p:txBody>
      </p:sp>
      <p:sp>
        <p:nvSpPr>
          <p:cNvPr id="4" name="Slide Number Placeholder 3"/>
          <p:cNvSpPr>
            <a:spLocks noGrp="1"/>
          </p:cNvSpPr>
          <p:nvPr>
            <p:ph type="sldNum" sz="quarter" idx="5"/>
          </p:nvPr>
        </p:nvSpPr>
        <p:spPr/>
        <p:txBody>
          <a:bodyPr/>
          <a:lstStyle/>
          <a:p>
            <a:fld id="{E882ADEF-FA30-446C-95E0-0D129CD8E912}" type="slidenum">
              <a:rPr lang="en-US"/>
              <a:t>2</a:t>
            </a:fld>
            <a:endParaRPr lang="en-US"/>
          </a:p>
        </p:txBody>
      </p:sp>
    </p:spTree>
    <p:extLst>
      <p:ext uri="{BB962C8B-B14F-4D97-AF65-F5344CB8AC3E}">
        <p14:creationId xmlns:p14="http://schemas.microsoft.com/office/powerpoint/2010/main" val="2190010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6DB4B-F362-741B-68A6-5BE5373CAA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D03371-4529-E890-D3A8-AEFF8ADC32F7}"/>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FBC63268-E6BB-0479-5C3F-DB7F21BE2AE6}"/>
              </a:ext>
            </a:extLst>
          </p:cNvPr>
          <p:cNvSpPr>
            <a:spLocks noGrp="1"/>
          </p:cNvSpPr>
          <p:nvPr>
            <p:ph type="body" idx="1"/>
          </p:nvPr>
        </p:nvSpPr>
        <p:spPr/>
        <p:txBody>
          <a:bodyPr/>
          <a:lstStyle/>
          <a:p>
            <a:r>
              <a:rPr lang="en-US" b="1"/>
              <a:t>Instructions: </a:t>
            </a:r>
            <a:endParaRPr lang="en-US"/>
          </a:p>
          <a:p>
            <a:r>
              <a:rPr lang="en-US"/>
              <a:t>Review your results from the 2024 NYC School Survey and make note of the areas you identified for continued improvement. </a:t>
            </a:r>
          </a:p>
          <a:p>
            <a:r>
              <a:rPr lang="en-US"/>
              <a:t>Think about what factors of school life could be contributing to the results you see and what areas you want to focus on. Consider including screenshots of results from your online school report that you want to focus on and update the above examples with your information.</a:t>
            </a:r>
            <a:endParaRPr lang="en-US">
              <a:cs typeface="Calibri"/>
            </a:endParaRPr>
          </a:p>
        </p:txBody>
      </p:sp>
      <p:sp>
        <p:nvSpPr>
          <p:cNvPr id="4" name="Slide Number Placeholder 3">
            <a:extLst>
              <a:ext uri="{FF2B5EF4-FFF2-40B4-BE49-F238E27FC236}">
                <a16:creationId xmlns:a16="http://schemas.microsoft.com/office/drawing/2014/main" id="{EFDAB5A5-D4C8-CC21-A613-A6E7C6146930}"/>
              </a:ext>
            </a:extLst>
          </p:cNvPr>
          <p:cNvSpPr>
            <a:spLocks noGrp="1"/>
          </p:cNvSpPr>
          <p:nvPr>
            <p:ph type="sldNum" sz="quarter" idx="5"/>
          </p:nvPr>
        </p:nvSpPr>
        <p:spPr/>
        <p:txBody>
          <a:bodyPr/>
          <a:lstStyle/>
          <a:p>
            <a:fld id="{E882ADEF-FA30-446C-95E0-0D129CD8E912}" type="slidenum">
              <a:rPr lang="en-US"/>
              <a:t>14</a:t>
            </a:fld>
            <a:endParaRPr lang="en-US"/>
          </a:p>
        </p:txBody>
      </p:sp>
    </p:spTree>
    <p:extLst>
      <p:ext uri="{BB962C8B-B14F-4D97-AF65-F5344CB8AC3E}">
        <p14:creationId xmlns:p14="http://schemas.microsoft.com/office/powerpoint/2010/main" val="2864831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cs typeface="Calibri"/>
              </a:rPr>
              <a:t>Instructions</a:t>
            </a:r>
          </a:p>
          <a:p>
            <a:r>
              <a:rPr lang="en-US">
                <a:cs typeface="Calibri"/>
              </a:rPr>
              <a:t>On this slide, outline what your school or program has learned from previous survey administrations. What did you learn and how did you put it into practice? How will the survey results impact your school's plan moving forward?</a:t>
            </a:r>
          </a:p>
        </p:txBody>
      </p:sp>
      <p:sp>
        <p:nvSpPr>
          <p:cNvPr id="4" name="Slide Number Placeholder 3"/>
          <p:cNvSpPr>
            <a:spLocks noGrp="1"/>
          </p:cNvSpPr>
          <p:nvPr>
            <p:ph type="sldNum" sz="quarter" idx="5"/>
          </p:nvPr>
        </p:nvSpPr>
        <p:spPr/>
        <p:txBody>
          <a:bodyPr/>
          <a:lstStyle/>
          <a:p>
            <a:fld id="{E882ADEF-FA30-446C-95E0-0D129CD8E912}" type="slidenum">
              <a:rPr lang="en-US"/>
              <a:t>15</a:t>
            </a:fld>
            <a:endParaRPr lang="en-US"/>
          </a:p>
        </p:txBody>
      </p:sp>
    </p:spTree>
    <p:extLst>
      <p:ext uri="{BB962C8B-B14F-4D97-AF65-F5344CB8AC3E}">
        <p14:creationId xmlns:p14="http://schemas.microsoft.com/office/powerpoint/2010/main" val="3825151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0563"/>
            <a:ext cx="4611688" cy="3457575"/>
          </a:xfrm>
        </p:spPr>
      </p:sp>
      <p:sp>
        <p:nvSpPr>
          <p:cNvPr id="3" name="Notes Placeholder 2"/>
          <p:cNvSpPr>
            <a:spLocks noGrp="1"/>
          </p:cNvSpPr>
          <p:nvPr>
            <p:ph type="body" idx="1"/>
          </p:nvPr>
        </p:nvSpPr>
        <p:spPr/>
        <p:txBody>
          <a:bodyPr/>
          <a:lstStyle/>
          <a:p>
            <a:r>
              <a:rPr lang="en-US" b="1"/>
              <a:t>Instructions </a:t>
            </a:r>
            <a:endParaRPr lang="en-US"/>
          </a:p>
          <a:p>
            <a:r>
              <a:rPr lang="en-US"/>
              <a:t> This is the notes section where you will find instructions for each slide. </a:t>
            </a:r>
            <a:endParaRPr lang="en-US" b="1">
              <a:solidFill>
                <a:srgbClr val="000000"/>
              </a:solidFill>
              <a:latin typeface="Arial"/>
              <a:ea typeface="ＭＳ Ｐゴシック"/>
              <a:cs typeface="Arial"/>
            </a:endParaRPr>
          </a:p>
        </p:txBody>
      </p:sp>
      <p:sp>
        <p:nvSpPr>
          <p:cNvPr id="4" name="Slide Number Placeholder 3"/>
          <p:cNvSpPr>
            <a:spLocks noGrp="1"/>
          </p:cNvSpPr>
          <p:nvPr>
            <p:ph type="sldNum" sz="quarter" idx="10"/>
          </p:nvPr>
        </p:nvSpPr>
        <p:spPr/>
        <p:txBody>
          <a:bodyPr/>
          <a:lstStyle/>
          <a:p>
            <a:pPr>
              <a:defRPr/>
            </a:pPr>
            <a:fld id="{31649766-B4AD-4772-9A7D-328EE8A64EE9}" type="slidenum">
              <a:rPr lang="en-US" smtClean="0"/>
              <a:pPr>
                <a:defRPr/>
              </a:pPr>
              <a:t>3</a:t>
            </a:fld>
            <a:endParaRPr lang="en-US"/>
          </a:p>
        </p:txBody>
      </p:sp>
    </p:spTree>
    <p:extLst>
      <p:ext uri="{BB962C8B-B14F-4D97-AF65-F5344CB8AC3E}">
        <p14:creationId xmlns:p14="http://schemas.microsoft.com/office/powerpoint/2010/main" val="13979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cs typeface="Calibri"/>
              </a:rPr>
              <a:t>Instructions</a:t>
            </a:r>
          </a:p>
          <a:p>
            <a:r>
              <a:rPr lang="en-US">
                <a:cs typeface="Calibri"/>
              </a:rPr>
              <a:t>Use this slide to explain the purpose of the annual NYC school survey.</a:t>
            </a:r>
          </a:p>
        </p:txBody>
      </p:sp>
      <p:sp>
        <p:nvSpPr>
          <p:cNvPr id="4" name="Slide Number Placeholder 3"/>
          <p:cNvSpPr>
            <a:spLocks noGrp="1"/>
          </p:cNvSpPr>
          <p:nvPr>
            <p:ph type="sldNum" sz="quarter" idx="5"/>
          </p:nvPr>
        </p:nvSpPr>
        <p:spPr/>
        <p:txBody>
          <a:bodyPr/>
          <a:lstStyle/>
          <a:p>
            <a:fld id="{E882ADEF-FA30-446C-95E0-0D129CD8E912}" type="slidenum">
              <a:rPr lang="en-US"/>
              <a:t>4</a:t>
            </a:fld>
            <a:endParaRPr lang="en-US"/>
          </a:p>
        </p:txBody>
      </p:sp>
    </p:spTree>
    <p:extLst>
      <p:ext uri="{BB962C8B-B14F-4D97-AF65-F5344CB8AC3E}">
        <p14:creationId xmlns:p14="http://schemas.microsoft.com/office/powerpoint/2010/main" val="2598567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spcBef>
                <a:spcPct val="0"/>
              </a:spcBef>
            </a:pPr>
            <a:r>
              <a:rPr lang="en-US" b="1"/>
              <a:t>Instructions: </a:t>
            </a:r>
            <a:endParaRPr lang="en-US"/>
          </a:p>
          <a:p>
            <a:pPr>
              <a:spcBef>
                <a:spcPct val="0"/>
              </a:spcBef>
            </a:pPr>
            <a:r>
              <a:rPr lang="en-US"/>
              <a:t>Update the response rate numbers from 2023 and 2024 by looking at your school’s reports on </a:t>
            </a:r>
            <a:r>
              <a:rPr lang="en-US">
                <a:hlinkClick r:id="rId3"/>
              </a:rPr>
              <a:t>Panorama Education's website</a:t>
            </a:r>
            <a:r>
              <a:rPr lang="en-US"/>
              <a:t>.</a:t>
            </a:r>
            <a:endParaRPr lang="en-US">
              <a:cs typeface="Calibri"/>
            </a:endParaRPr>
          </a:p>
          <a:p>
            <a:pPr>
              <a:spcBef>
                <a:spcPct val="0"/>
              </a:spcBef>
            </a:pPr>
            <a:endParaRPr lang="en-US" u="sng">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5</a:t>
            </a:fld>
            <a:endParaRPr lang="en-US"/>
          </a:p>
        </p:txBody>
      </p:sp>
    </p:spTree>
    <p:extLst>
      <p:ext uri="{BB962C8B-B14F-4D97-AF65-F5344CB8AC3E}">
        <p14:creationId xmlns:p14="http://schemas.microsoft.com/office/powerpoint/2010/main" val="77997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 </a:t>
            </a:r>
            <a:endParaRPr lang="en-US"/>
          </a:p>
          <a:p>
            <a:r>
              <a:rPr lang="en-US"/>
              <a:t>Review your results from the 2024 NYC School Survey and make note of the results that stand out to you as a school leader. </a:t>
            </a:r>
            <a:endParaRPr lang="en-US">
              <a:cs typeface="Calibri"/>
            </a:endParaRPr>
          </a:p>
          <a:p>
            <a:r>
              <a:rPr lang="en-US"/>
              <a:t>Update the examples with your information. Think about what results you are proud of and include screenshots of results from your online school report that you want to highlight on this slide.</a:t>
            </a:r>
            <a:endParaRPr lang="en-US">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6</a:t>
            </a:fld>
            <a:endParaRPr lang="en-US"/>
          </a:p>
        </p:txBody>
      </p:sp>
    </p:spTree>
    <p:extLst>
      <p:ext uri="{BB962C8B-B14F-4D97-AF65-F5344CB8AC3E}">
        <p14:creationId xmlns:p14="http://schemas.microsoft.com/office/powerpoint/2010/main" val="240497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 </a:t>
            </a:r>
            <a:endParaRPr lang="en-US"/>
          </a:p>
          <a:p>
            <a:r>
              <a:rPr lang="en-US"/>
              <a:t>Review your results from the 2024 NYC School Survey and make note of the areas you identified for continued improvement. </a:t>
            </a:r>
          </a:p>
          <a:p>
            <a:r>
              <a:rPr lang="en-US"/>
              <a:t>Think about what factors of school life could be contributing to the results you see and what areas you want to focus on. Consider including screenshots of results from your online school report that you want to focus on and update the above examples with your information.</a:t>
            </a:r>
            <a:endParaRPr lang="en-US">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7</a:t>
            </a:fld>
            <a:endParaRPr lang="en-US"/>
          </a:p>
        </p:txBody>
      </p:sp>
    </p:spTree>
    <p:extLst>
      <p:ext uri="{BB962C8B-B14F-4D97-AF65-F5344CB8AC3E}">
        <p14:creationId xmlns:p14="http://schemas.microsoft.com/office/powerpoint/2010/main" val="3301905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40A7A-46C9-80E2-8864-4F9745372A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A21995-5E33-622A-76CA-D4746C7E6309}"/>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F54F0465-CA35-7C94-DA3E-992D3B919209}"/>
              </a:ext>
            </a:extLst>
          </p:cNvPr>
          <p:cNvSpPr>
            <a:spLocks noGrp="1"/>
          </p:cNvSpPr>
          <p:nvPr>
            <p:ph type="body" idx="1"/>
          </p:nvPr>
        </p:nvSpPr>
        <p:spPr/>
        <p:txBody>
          <a:bodyPr/>
          <a:lstStyle/>
          <a:p>
            <a:r>
              <a:rPr lang="en-US" b="1"/>
              <a:t>Instructions: </a:t>
            </a:r>
            <a:endParaRPr lang="en-US"/>
          </a:p>
          <a:p>
            <a:r>
              <a:rPr lang="en-US"/>
              <a:t>Review your results from the 2024 NYC School Survey and make note of the areas you identified for continued improvement. </a:t>
            </a:r>
          </a:p>
          <a:p>
            <a:r>
              <a:rPr lang="en-US"/>
              <a:t>Think about what factors of school life could be contributing to the results you see and what areas you want to focus on. Consider including screenshots of results from your online school report that you want to focus on and update the above examples with your information.</a:t>
            </a:r>
            <a:endParaRPr lang="en-US">
              <a:cs typeface="Calibri"/>
            </a:endParaRPr>
          </a:p>
        </p:txBody>
      </p:sp>
      <p:sp>
        <p:nvSpPr>
          <p:cNvPr id="4" name="Slide Number Placeholder 3">
            <a:extLst>
              <a:ext uri="{FF2B5EF4-FFF2-40B4-BE49-F238E27FC236}">
                <a16:creationId xmlns:a16="http://schemas.microsoft.com/office/drawing/2014/main" id="{351B56AD-62ED-D8E4-D2C2-3DC4336CFDA2}"/>
              </a:ext>
            </a:extLst>
          </p:cNvPr>
          <p:cNvSpPr>
            <a:spLocks noGrp="1"/>
          </p:cNvSpPr>
          <p:nvPr>
            <p:ph type="sldNum" sz="quarter" idx="5"/>
          </p:nvPr>
        </p:nvSpPr>
        <p:spPr/>
        <p:txBody>
          <a:bodyPr/>
          <a:lstStyle/>
          <a:p>
            <a:fld id="{E882ADEF-FA30-446C-95E0-0D129CD8E912}" type="slidenum">
              <a:rPr lang="en-US"/>
              <a:t>8</a:t>
            </a:fld>
            <a:endParaRPr lang="en-US"/>
          </a:p>
        </p:txBody>
      </p:sp>
    </p:spTree>
    <p:extLst>
      <p:ext uri="{BB962C8B-B14F-4D97-AF65-F5344CB8AC3E}">
        <p14:creationId xmlns:p14="http://schemas.microsoft.com/office/powerpoint/2010/main" val="3249963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5A36-2285-368D-60D9-850C262F78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E6C109-1DF2-D6E8-A13A-632607E11A78}"/>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8C16C02E-731C-F44D-4CBA-AF5766C391F6}"/>
              </a:ext>
            </a:extLst>
          </p:cNvPr>
          <p:cNvSpPr>
            <a:spLocks noGrp="1"/>
          </p:cNvSpPr>
          <p:nvPr>
            <p:ph type="body" idx="1"/>
          </p:nvPr>
        </p:nvSpPr>
        <p:spPr/>
        <p:txBody>
          <a:bodyPr/>
          <a:lstStyle/>
          <a:p>
            <a:r>
              <a:rPr lang="en-US" b="1">
                <a:cs typeface="Calibri"/>
              </a:rPr>
              <a:t>Instructions</a:t>
            </a:r>
          </a:p>
          <a:p>
            <a:r>
              <a:rPr lang="en-US">
                <a:cs typeface="Calibri"/>
              </a:rPr>
              <a:t>Use this slide to explain the purpose of the annual NYC school survey.</a:t>
            </a:r>
          </a:p>
        </p:txBody>
      </p:sp>
      <p:sp>
        <p:nvSpPr>
          <p:cNvPr id="4" name="Slide Number Placeholder 3">
            <a:extLst>
              <a:ext uri="{FF2B5EF4-FFF2-40B4-BE49-F238E27FC236}">
                <a16:creationId xmlns:a16="http://schemas.microsoft.com/office/drawing/2014/main" id="{956014DB-46C6-CCA2-D531-ECFA74AFD303}"/>
              </a:ext>
            </a:extLst>
          </p:cNvPr>
          <p:cNvSpPr>
            <a:spLocks noGrp="1"/>
          </p:cNvSpPr>
          <p:nvPr>
            <p:ph type="sldNum" sz="quarter" idx="5"/>
          </p:nvPr>
        </p:nvSpPr>
        <p:spPr/>
        <p:txBody>
          <a:bodyPr/>
          <a:lstStyle/>
          <a:p>
            <a:fld id="{E882ADEF-FA30-446C-95E0-0D129CD8E912}" type="slidenum">
              <a:rPr lang="en-US"/>
              <a:t>9</a:t>
            </a:fld>
            <a:endParaRPr lang="en-US"/>
          </a:p>
        </p:txBody>
      </p:sp>
    </p:spTree>
    <p:extLst>
      <p:ext uri="{BB962C8B-B14F-4D97-AF65-F5344CB8AC3E}">
        <p14:creationId xmlns:p14="http://schemas.microsoft.com/office/powerpoint/2010/main" val="1237611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D91387-98FB-8ACA-C057-65DF0CCAF4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722C9A-CF7C-522F-51BB-F5157C1C1254}"/>
              </a:ext>
            </a:extLst>
          </p:cNvPr>
          <p:cNvSpPr>
            <a:spLocks noGrp="1" noRot="1" noChangeAspect="1"/>
          </p:cNvSpPr>
          <p:nvPr>
            <p:ph type="sldImg"/>
          </p:nvPr>
        </p:nvSpPr>
        <p:spPr>
          <a:xfrm>
            <a:off x="1371600" y="1143000"/>
            <a:ext cx="4114800" cy="3086100"/>
          </a:xfrm>
        </p:spPr>
      </p:sp>
      <p:sp>
        <p:nvSpPr>
          <p:cNvPr id="3" name="Notes Placeholder 2">
            <a:extLst>
              <a:ext uri="{FF2B5EF4-FFF2-40B4-BE49-F238E27FC236}">
                <a16:creationId xmlns:a16="http://schemas.microsoft.com/office/drawing/2014/main" id="{5D3E0AFD-0250-E615-2FFA-75D2E2567D94}"/>
              </a:ext>
            </a:extLst>
          </p:cNvPr>
          <p:cNvSpPr>
            <a:spLocks noGrp="1"/>
          </p:cNvSpPr>
          <p:nvPr>
            <p:ph type="body" idx="1"/>
          </p:nvPr>
        </p:nvSpPr>
        <p:spPr/>
        <p:txBody>
          <a:bodyPr/>
          <a:lstStyle/>
          <a:p>
            <a:r>
              <a:rPr lang="en-US" b="1"/>
              <a:t>Instructions: </a:t>
            </a:r>
            <a:endParaRPr lang="en-US"/>
          </a:p>
          <a:p>
            <a:r>
              <a:rPr lang="en-US"/>
              <a:t>Review your results from the 2024 NYC School Survey and make note of the areas you identified for continued improvement. </a:t>
            </a:r>
          </a:p>
          <a:p>
            <a:r>
              <a:rPr lang="en-US"/>
              <a:t>Think about what factors of school life could be contributing to the results you see and what areas you want to focus on. Consider including screenshots of results from your online school report that you want to focus on and update the above examples with your information.</a:t>
            </a:r>
            <a:endParaRPr lang="en-US">
              <a:cs typeface="Calibri"/>
            </a:endParaRPr>
          </a:p>
        </p:txBody>
      </p:sp>
      <p:sp>
        <p:nvSpPr>
          <p:cNvPr id="4" name="Slide Number Placeholder 3">
            <a:extLst>
              <a:ext uri="{FF2B5EF4-FFF2-40B4-BE49-F238E27FC236}">
                <a16:creationId xmlns:a16="http://schemas.microsoft.com/office/drawing/2014/main" id="{BD0832EF-20E2-F56A-7401-C12DCCC498AD}"/>
              </a:ext>
            </a:extLst>
          </p:cNvPr>
          <p:cNvSpPr>
            <a:spLocks noGrp="1"/>
          </p:cNvSpPr>
          <p:nvPr>
            <p:ph type="sldNum" sz="quarter" idx="5"/>
          </p:nvPr>
        </p:nvSpPr>
        <p:spPr/>
        <p:txBody>
          <a:bodyPr/>
          <a:lstStyle/>
          <a:p>
            <a:fld id="{E882ADEF-FA30-446C-95E0-0D129CD8E912}" type="slidenum">
              <a:rPr lang="en-US"/>
              <a:t>10</a:t>
            </a:fld>
            <a:endParaRPr lang="en-US"/>
          </a:p>
        </p:txBody>
      </p:sp>
    </p:spTree>
    <p:extLst>
      <p:ext uri="{BB962C8B-B14F-4D97-AF65-F5344CB8AC3E}">
        <p14:creationId xmlns:p14="http://schemas.microsoft.com/office/powerpoint/2010/main" val="41257610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CC35590-EF06-4585-9BEB-02D4A0823652}" type="slidenum">
              <a:rPr lang="en-US" smtClean="0"/>
              <a:pPr>
                <a:defRPr/>
              </a:pPr>
              <a:t>‹#›</a:t>
            </a:fld>
            <a:endParaRPr lang="en-US" sz="1050"/>
          </a:p>
        </p:txBody>
      </p:sp>
      <p:sp>
        <p:nvSpPr>
          <p:cNvPr id="6" name="Title 5"/>
          <p:cNvSpPr>
            <a:spLocks noGrp="1"/>
          </p:cNvSpPr>
          <p:nvPr>
            <p:ph type="title"/>
          </p:nvPr>
        </p:nvSpPr>
        <p:spPr/>
        <p:txBody>
          <a:bodyPr/>
          <a:lstStyle/>
          <a:p>
            <a:r>
              <a:rPr lang="en-US"/>
              <a:t>Click to edit Master title style</a:t>
            </a:r>
          </a:p>
        </p:txBody>
      </p:sp>
      <p:pic>
        <p:nvPicPr>
          <p:cNvPr id="5" name="Picture 4">
            <a:extLst>
              <a:ext uri="{FF2B5EF4-FFF2-40B4-BE49-F238E27FC236}">
                <a16:creationId xmlns:a16="http://schemas.microsoft.com/office/drawing/2014/main" id="{5EB9498C-2F6F-C841-8C61-091E9600A97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62320"/>
            <a:ext cx="1213702" cy="995680"/>
          </a:xfrm>
          <a:prstGeom prst="rect">
            <a:avLst/>
          </a:prstGeom>
          <a:solidFill>
            <a:schemeClr val="accent3"/>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3000" y="1524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3700" y="1524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297F2B-7216-49C3-8A3F-ED2143810775}" type="slidenum">
              <a:rPr lang="en-US" smtClean="0"/>
              <a:pPr>
                <a:defRPr/>
              </a:pPr>
              <a:t>‹#›</a:t>
            </a:fld>
            <a:endParaRPr lang="en-US" sz="105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Table Placeholder 2"/>
          <p:cNvSpPr>
            <a:spLocks noGrp="1"/>
          </p:cNvSpPr>
          <p:nvPr>
            <p:ph type="tbl" idx="1"/>
          </p:nvPr>
        </p:nvSpPr>
        <p:spPr>
          <a:xfrm>
            <a:off x="393700" y="1447800"/>
            <a:ext cx="7772400" cy="4114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F2DC71C4-2B43-4591-86F6-4D5B071C599F}" type="slidenum">
              <a:rPr lang="en-US" smtClean="0"/>
              <a:pPr>
                <a:defRPr/>
              </a:pPr>
              <a:t>‹#›</a:t>
            </a:fld>
            <a:endParaRPr lang="en-US" sz="105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3937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7E95895A-85E5-4EB9-987F-17E1AA8A4EB7}" type="slidenum">
              <a:rPr lang="en-US" smtClean="0"/>
              <a:pPr>
                <a:defRPr/>
              </a:pPr>
              <a:t>‹#›</a:t>
            </a:fld>
            <a:endParaRPr lang="en-US" sz="105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Chart Placeholder 2"/>
          <p:cNvSpPr>
            <a:spLocks noGrp="1"/>
          </p:cNvSpPr>
          <p:nvPr>
            <p:ph type="chart" idx="1"/>
          </p:nvPr>
        </p:nvSpPr>
        <p:spPr>
          <a:xfrm>
            <a:off x="393700" y="1447800"/>
            <a:ext cx="7772400" cy="4114800"/>
          </a:xfrm>
        </p:spPr>
        <p:txBody>
          <a:bodyPr/>
          <a:lstStyle/>
          <a:p>
            <a:pPr lvl="0"/>
            <a:endParaRPr lang="en-US" noProof="0"/>
          </a:p>
        </p:txBody>
      </p:sp>
      <p:sp>
        <p:nvSpPr>
          <p:cNvPr id="4" name="Rectangle 6"/>
          <p:cNvSpPr>
            <a:spLocks noGrp="1" noChangeArrowheads="1"/>
          </p:cNvSpPr>
          <p:nvPr>
            <p:ph type="sldNum" sz="quarter" idx="10"/>
          </p:nvPr>
        </p:nvSpPr>
        <p:spPr>
          <a:xfrm>
            <a:off x="7863840" y="6529388"/>
            <a:ext cx="1167448" cy="228600"/>
          </a:xfrm>
          <a:ln/>
        </p:spPr>
        <p:txBody>
          <a:bodyPr/>
          <a:lstStyle>
            <a:lvl1pPr>
              <a:defRPr/>
            </a:lvl1pPr>
          </a:lstStyle>
          <a:p>
            <a:pPr>
              <a:defRPr/>
            </a:pPr>
            <a:fld id="{F45291DC-E34C-418E-AA4A-D82A4E1B5ACD}" type="slidenum">
              <a:rPr lang="en-US" smtClean="0"/>
              <a:pPr>
                <a:defRPr/>
              </a:pPr>
              <a:t>‹#›</a:t>
            </a:fld>
            <a:endParaRPr lang="en-US" sz="105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3700" y="152400"/>
            <a:ext cx="7772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6"/>
          <p:cNvSpPr>
            <a:spLocks noGrp="1" noChangeArrowheads="1"/>
          </p:cNvSpPr>
          <p:nvPr>
            <p:ph type="sldNum" sz="quarter" idx="10"/>
          </p:nvPr>
        </p:nvSpPr>
        <p:spPr>
          <a:ln/>
        </p:spPr>
        <p:txBody>
          <a:bodyPr/>
          <a:lstStyle>
            <a:lvl1pPr>
              <a:defRPr/>
            </a:lvl1pPr>
          </a:lstStyle>
          <a:p>
            <a:pPr>
              <a:defRPr/>
            </a:pPr>
            <a:fld id="{670366B2-A5C8-4C2B-BCA7-18E76A4463A9}" type="slidenum">
              <a:rPr lang="en-US" smtClean="0"/>
              <a:pPr>
                <a:defRPr/>
              </a:pPr>
              <a:t>‹#›</a:t>
            </a:fld>
            <a:endParaRPr lang="en-US" sz="105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356100" y="1447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356100" y="35814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0"/>
          </p:nvPr>
        </p:nvSpPr>
        <p:spPr>
          <a:ln/>
        </p:spPr>
        <p:txBody>
          <a:bodyPr/>
          <a:lstStyle>
            <a:lvl1pPr>
              <a:defRPr/>
            </a:lvl1pPr>
          </a:lstStyle>
          <a:p>
            <a:pPr>
              <a:defRPr/>
            </a:pPr>
            <a:fld id="{D388059E-1C16-45B6-8CD5-8A0D3544C462}" type="slidenum">
              <a:rPr lang="en-US" smtClean="0"/>
              <a:pPr>
                <a:defRPr/>
              </a:pPr>
              <a:t>‹#›</a:t>
            </a:fld>
            <a:endParaRPr lang="en-US" sz="105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Speakers">
    <p:spTree>
      <p:nvGrpSpPr>
        <p:cNvPr id="1" name=""/>
        <p:cNvGrpSpPr/>
        <p:nvPr/>
      </p:nvGrpSpPr>
      <p:grpSpPr>
        <a:xfrm>
          <a:off x="0" y="0"/>
          <a:ext cx="0" cy="0"/>
          <a:chOff x="0" y="0"/>
          <a:chExt cx="0" cy="0"/>
        </a:xfrm>
      </p:grpSpPr>
      <p:sp>
        <p:nvSpPr>
          <p:cNvPr id="8" name="Footer Placeholder 4">
            <a:extLst>
              <a:ext uri="{FF2B5EF4-FFF2-40B4-BE49-F238E27FC236}">
                <a16:creationId xmlns:a16="http://schemas.microsoft.com/office/drawing/2014/main" id="{3EE5286C-A85B-4148-E54D-3FEC62BBA2F5}"/>
              </a:ext>
            </a:extLst>
          </p:cNvPr>
          <p:cNvSpPr>
            <a:spLocks noGrp="1"/>
          </p:cNvSpPr>
          <p:nvPr>
            <p:ph type="ftr" sz="quarter" idx="3"/>
          </p:nvPr>
        </p:nvSpPr>
        <p:spPr>
          <a:xfrm>
            <a:off x="4795631" y="6188641"/>
            <a:ext cx="3247611" cy="365125"/>
          </a:xfrm>
          <a:prstGeom prst="rect">
            <a:avLst/>
          </a:prstGeom>
        </p:spPr>
        <p:txBody>
          <a:bodyPr vert="horz" lIns="91440" tIns="45720" rIns="91440" bIns="45720" rtlCol="0" anchor="ctr"/>
          <a:lstStyle>
            <a:lvl1pPr algn="r">
              <a:defRPr sz="1050" b="1" i="0">
                <a:solidFill>
                  <a:srgbClr val="212D65"/>
                </a:solidFill>
                <a:latin typeface="Arial" panose="020B0604020202020204" pitchFamily="34" charset="0"/>
                <a:cs typeface="Arial" panose="020B0604020202020204" pitchFamily="34" charset="0"/>
              </a:defRPr>
            </a:lvl1pPr>
          </a:lstStyle>
          <a:p>
            <a:r>
              <a:rPr lang="en-US"/>
              <a:t>/</a:t>
            </a:r>
            <a:r>
              <a:rPr lang="en-US" err="1"/>
              <a:t>nycschools</a:t>
            </a:r>
            <a:endParaRPr lang="en-US"/>
          </a:p>
        </p:txBody>
      </p:sp>
      <p:sp>
        <p:nvSpPr>
          <p:cNvPr id="9" name="Slide Number Placeholder 5">
            <a:extLst>
              <a:ext uri="{FF2B5EF4-FFF2-40B4-BE49-F238E27FC236}">
                <a16:creationId xmlns:a16="http://schemas.microsoft.com/office/drawing/2014/main" id="{949C89EA-C956-96D7-1C02-64A8F8BE641D}"/>
              </a:ext>
            </a:extLst>
          </p:cNvPr>
          <p:cNvSpPr>
            <a:spLocks noGrp="1"/>
          </p:cNvSpPr>
          <p:nvPr>
            <p:ph type="sldNum" sz="quarter" idx="4"/>
          </p:nvPr>
        </p:nvSpPr>
        <p:spPr>
          <a:xfrm>
            <a:off x="8167481" y="6198580"/>
            <a:ext cx="347870" cy="365125"/>
          </a:xfrm>
          <a:prstGeom prst="rect">
            <a:avLst/>
          </a:prstGeom>
        </p:spPr>
        <p:txBody>
          <a:bodyPr vert="horz" lIns="91440" tIns="45720" rIns="91440" bIns="45720" rtlCol="0" anchor="ctr"/>
          <a:lstStyle>
            <a:lvl1pPr algn="l">
              <a:defRPr sz="900" b="1" i="0">
                <a:solidFill>
                  <a:srgbClr val="212D65"/>
                </a:solidFill>
                <a:latin typeface="Arial" panose="020B0604020202020204" pitchFamily="34" charset="0"/>
                <a:cs typeface="Arial" panose="020B0604020202020204" pitchFamily="34" charset="0"/>
              </a:defRPr>
            </a:lvl1pPr>
          </a:lstStyle>
          <a:p>
            <a:fld id="{7C2970AF-A291-5743-8E35-23BDFBD6F832}" type="slidenum">
              <a:rPr lang="en-US" smtClean="0"/>
              <a:pPr/>
              <a:t>‹#›</a:t>
            </a:fld>
            <a:endParaRPr lang="en-US"/>
          </a:p>
        </p:txBody>
      </p:sp>
      <p:cxnSp>
        <p:nvCxnSpPr>
          <p:cNvPr id="10" name="Straight Connector 9">
            <a:extLst>
              <a:ext uri="{FF2B5EF4-FFF2-40B4-BE49-F238E27FC236}">
                <a16:creationId xmlns:a16="http://schemas.microsoft.com/office/drawing/2014/main" id="{5FD583B5-25E6-5468-11E0-2E725985D062}"/>
              </a:ext>
              <a:ext uri="{C183D7F6-B498-43B3-948B-1728B52AA6E4}">
                <adec:decorative xmlns:adec="http://schemas.microsoft.com/office/drawing/2017/decorative" val="1"/>
              </a:ext>
            </a:extLst>
          </p:cNvPr>
          <p:cNvCxnSpPr>
            <a:cxnSpLocks/>
          </p:cNvCxnSpPr>
          <p:nvPr userDrawn="1"/>
        </p:nvCxnSpPr>
        <p:spPr>
          <a:xfrm>
            <a:off x="8105361" y="6208519"/>
            <a:ext cx="0" cy="321491"/>
          </a:xfrm>
          <a:prstGeom prst="line">
            <a:avLst/>
          </a:prstGeom>
          <a:ln w="9525">
            <a:solidFill>
              <a:srgbClr val="003365"/>
            </a:solidFill>
          </a:ln>
        </p:spPr>
        <p:style>
          <a:lnRef idx="1">
            <a:schemeClr val="accent1"/>
          </a:lnRef>
          <a:fillRef idx="0">
            <a:schemeClr val="accent1"/>
          </a:fillRef>
          <a:effectRef idx="0">
            <a:schemeClr val="accent1"/>
          </a:effectRef>
          <a:fontRef idx="minor">
            <a:schemeClr val="tx1"/>
          </a:fontRef>
        </p:style>
      </p:cxnSp>
      <p:sp>
        <p:nvSpPr>
          <p:cNvPr id="4" name="Picture Placeholder 3">
            <a:extLst>
              <a:ext uri="{FF2B5EF4-FFF2-40B4-BE49-F238E27FC236}">
                <a16:creationId xmlns:a16="http://schemas.microsoft.com/office/drawing/2014/main" id="{E618D213-A342-440C-E405-3C40992663FC}"/>
              </a:ext>
            </a:extLst>
          </p:cNvPr>
          <p:cNvSpPr>
            <a:spLocks noGrp="1"/>
          </p:cNvSpPr>
          <p:nvPr>
            <p:ph type="pic" sz="quarter" idx="10" hasCustomPrompt="1"/>
          </p:nvPr>
        </p:nvSpPr>
        <p:spPr>
          <a:xfrm>
            <a:off x="1200616" y="654741"/>
            <a:ext cx="2489281" cy="3320827"/>
          </a:xfrm>
          <a:prstGeom prst="ellipse">
            <a:avLst/>
          </a:prstGeom>
        </p:spPr>
        <p:txBody>
          <a:bodyPr>
            <a:normAutofit/>
          </a:bodyPr>
          <a:lstStyle>
            <a:lvl1pPr marL="0" indent="0" algn="ctr">
              <a:buNone/>
              <a:defRPr sz="1125"/>
            </a:lvl1pPr>
          </a:lstStyle>
          <a:p>
            <a:r>
              <a:rPr lang="en-US"/>
              <a:t>Insert photo by clicking on icon</a:t>
            </a:r>
          </a:p>
        </p:txBody>
      </p:sp>
      <p:sp>
        <p:nvSpPr>
          <p:cNvPr id="5" name="Title 1">
            <a:extLst>
              <a:ext uri="{FF2B5EF4-FFF2-40B4-BE49-F238E27FC236}">
                <a16:creationId xmlns:a16="http://schemas.microsoft.com/office/drawing/2014/main" id="{A947150C-4D25-1D88-65D2-F485B7955080}"/>
              </a:ext>
            </a:extLst>
          </p:cNvPr>
          <p:cNvSpPr>
            <a:spLocks noGrp="1"/>
          </p:cNvSpPr>
          <p:nvPr>
            <p:ph type="ctrTitle" hasCustomPrompt="1"/>
          </p:nvPr>
        </p:nvSpPr>
        <p:spPr>
          <a:xfrm>
            <a:off x="604270" y="4148231"/>
            <a:ext cx="3607436" cy="465223"/>
          </a:xfrm>
        </p:spPr>
        <p:txBody>
          <a:bodyPr anchor="b">
            <a:normAutofit/>
          </a:bodyPr>
          <a:lstStyle>
            <a:lvl1pPr algn="ctr">
              <a:defRPr sz="1800" spc="0"/>
            </a:lvl1pPr>
          </a:lstStyle>
          <a:p>
            <a:r>
              <a:rPr lang="en-US"/>
              <a:t>Click To Add Speaker Name</a:t>
            </a:r>
          </a:p>
        </p:txBody>
      </p:sp>
      <p:sp>
        <p:nvSpPr>
          <p:cNvPr id="11" name="Subtitle 2">
            <a:extLst>
              <a:ext uri="{FF2B5EF4-FFF2-40B4-BE49-F238E27FC236}">
                <a16:creationId xmlns:a16="http://schemas.microsoft.com/office/drawing/2014/main" id="{9B710E85-4127-E037-147B-EA406BB044CA}"/>
              </a:ext>
            </a:extLst>
          </p:cNvPr>
          <p:cNvSpPr>
            <a:spLocks noGrp="1"/>
          </p:cNvSpPr>
          <p:nvPr>
            <p:ph type="subTitle" idx="1" hasCustomPrompt="1"/>
          </p:nvPr>
        </p:nvSpPr>
        <p:spPr>
          <a:xfrm>
            <a:off x="604269" y="4979566"/>
            <a:ext cx="3607438" cy="1024687"/>
          </a:xfrm>
        </p:spPr>
        <p:txBody>
          <a:bodyPr>
            <a:normAutofit/>
          </a:bodyPr>
          <a:lstStyle>
            <a:lvl1pPr marL="0" indent="0" algn="ctr">
              <a:lnSpc>
                <a:spcPct val="100000"/>
              </a:lnSpc>
              <a:buNone/>
              <a:defRPr sz="9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add speaker details/bio.</a:t>
            </a:r>
          </a:p>
        </p:txBody>
      </p:sp>
      <p:cxnSp>
        <p:nvCxnSpPr>
          <p:cNvPr id="2" name="Straight Connector 1">
            <a:extLst>
              <a:ext uri="{FF2B5EF4-FFF2-40B4-BE49-F238E27FC236}">
                <a16:creationId xmlns:a16="http://schemas.microsoft.com/office/drawing/2014/main" id="{60B15E3F-339F-09A5-08A8-A1D65145D9A5}"/>
              </a:ext>
              <a:ext uri="{C183D7F6-B498-43B3-948B-1728B52AA6E4}">
                <adec:decorative xmlns:adec="http://schemas.microsoft.com/office/drawing/2017/decorative" val="1"/>
              </a:ext>
            </a:extLst>
          </p:cNvPr>
          <p:cNvCxnSpPr>
            <a:cxnSpLocks/>
          </p:cNvCxnSpPr>
          <p:nvPr userDrawn="1"/>
        </p:nvCxnSpPr>
        <p:spPr>
          <a:xfrm>
            <a:off x="4572000" y="783949"/>
            <a:ext cx="0" cy="5219286"/>
          </a:xfrm>
          <a:prstGeom prst="line">
            <a:avLst/>
          </a:prstGeom>
          <a:ln w="9525">
            <a:solidFill>
              <a:srgbClr val="789CD1"/>
            </a:solidFill>
          </a:ln>
        </p:spPr>
        <p:style>
          <a:lnRef idx="1">
            <a:schemeClr val="accent1"/>
          </a:lnRef>
          <a:fillRef idx="0">
            <a:schemeClr val="accent1"/>
          </a:fillRef>
          <a:effectRef idx="0">
            <a:schemeClr val="accent1"/>
          </a:effectRef>
          <a:fontRef idx="minor">
            <a:schemeClr val="tx1"/>
          </a:fontRef>
        </p:style>
      </p:cxnSp>
      <p:sp>
        <p:nvSpPr>
          <p:cNvPr id="6" name="Text Placeholder 14">
            <a:extLst>
              <a:ext uri="{FF2B5EF4-FFF2-40B4-BE49-F238E27FC236}">
                <a16:creationId xmlns:a16="http://schemas.microsoft.com/office/drawing/2014/main" id="{6B93CF27-B229-1679-AB78-581CC5B90DF6}"/>
              </a:ext>
            </a:extLst>
          </p:cNvPr>
          <p:cNvSpPr>
            <a:spLocks noGrp="1"/>
          </p:cNvSpPr>
          <p:nvPr>
            <p:ph type="body" sz="quarter" idx="11" hasCustomPrompt="1"/>
          </p:nvPr>
        </p:nvSpPr>
        <p:spPr>
          <a:xfrm>
            <a:off x="604270" y="4613453"/>
            <a:ext cx="3607436" cy="292926"/>
          </a:xfrm>
        </p:spPr>
        <p:txBody>
          <a:bodyPr>
            <a:noAutofit/>
          </a:bodyPr>
          <a:lstStyle>
            <a:lvl1pPr marL="0" indent="0" algn="ctr">
              <a:lnSpc>
                <a:spcPct val="100000"/>
              </a:lnSpc>
              <a:buNone/>
              <a:defRPr sz="1050" b="1" i="0"/>
            </a:lvl1pPr>
          </a:lstStyle>
          <a:p>
            <a:pPr lvl="0"/>
            <a:r>
              <a:rPr lang="en-US"/>
              <a:t>Click To Add Speaker Title</a:t>
            </a:r>
          </a:p>
        </p:txBody>
      </p:sp>
      <p:sp>
        <p:nvSpPr>
          <p:cNvPr id="12" name="Picture Placeholder 3">
            <a:extLst>
              <a:ext uri="{FF2B5EF4-FFF2-40B4-BE49-F238E27FC236}">
                <a16:creationId xmlns:a16="http://schemas.microsoft.com/office/drawing/2014/main" id="{1B6F4773-B7B8-058B-4B73-9638687C35DB}"/>
              </a:ext>
            </a:extLst>
          </p:cNvPr>
          <p:cNvSpPr>
            <a:spLocks noGrp="1"/>
          </p:cNvSpPr>
          <p:nvPr>
            <p:ph type="pic" sz="quarter" idx="12" hasCustomPrompt="1"/>
          </p:nvPr>
        </p:nvSpPr>
        <p:spPr>
          <a:xfrm>
            <a:off x="5504260" y="654741"/>
            <a:ext cx="2489281" cy="3320827"/>
          </a:xfrm>
          <a:prstGeom prst="ellipse">
            <a:avLst/>
          </a:prstGeom>
        </p:spPr>
        <p:txBody>
          <a:bodyPr>
            <a:normAutofit/>
          </a:bodyPr>
          <a:lstStyle>
            <a:lvl1pPr marL="0" indent="0" algn="ctr">
              <a:buNone/>
              <a:defRPr sz="1125"/>
            </a:lvl1pPr>
          </a:lstStyle>
          <a:p>
            <a:r>
              <a:rPr lang="en-US"/>
              <a:t>Insert photo by clicking on icon</a:t>
            </a:r>
          </a:p>
        </p:txBody>
      </p:sp>
      <p:sp>
        <p:nvSpPr>
          <p:cNvPr id="16" name="Text Placeholder 14">
            <a:extLst>
              <a:ext uri="{FF2B5EF4-FFF2-40B4-BE49-F238E27FC236}">
                <a16:creationId xmlns:a16="http://schemas.microsoft.com/office/drawing/2014/main" id="{B9EE94B3-DE84-BE26-BE4E-6E50465B25E3}"/>
              </a:ext>
            </a:extLst>
          </p:cNvPr>
          <p:cNvSpPr>
            <a:spLocks noGrp="1"/>
          </p:cNvSpPr>
          <p:nvPr>
            <p:ph type="body" sz="quarter" idx="13" hasCustomPrompt="1"/>
          </p:nvPr>
        </p:nvSpPr>
        <p:spPr>
          <a:xfrm>
            <a:off x="4907914" y="4613453"/>
            <a:ext cx="3607436" cy="292926"/>
          </a:xfrm>
        </p:spPr>
        <p:txBody>
          <a:bodyPr>
            <a:noAutofit/>
          </a:bodyPr>
          <a:lstStyle>
            <a:lvl1pPr marL="0" indent="0" algn="ctr">
              <a:lnSpc>
                <a:spcPct val="100000"/>
              </a:lnSpc>
              <a:buNone/>
              <a:defRPr sz="1050" b="1" i="0"/>
            </a:lvl1pPr>
          </a:lstStyle>
          <a:p>
            <a:pPr lvl="0"/>
            <a:r>
              <a:rPr lang="en-US"/>
              <a:t>Click To Add Speaker Title</a:t>
            </a:r>
          </a:p>
        </p:txBody>
      </p:sp>
      <p:sp>
        <p:nvSpPr>
          <p:cNvPr id="20" name="Text Placeholder 19">
            <a:extLst>
              <a:ext uri="{FF2B5EF4-FFF2-40B4-BE49-F238E27FC236}">
                <a16:creationId xmlns:a16="http://schemas.microsoft.com/office/drawing/2014/main" id="{2EF06640-8560-5F25-CAEC-73CB42A41E81}"/>
              </a:ext>
            </a:extLst>
          </p:cNvPr>
          <p:cNvSpPr>
            <a:spLocks noGrp="1"/>
          </p:cNvSpPr>
          <p:nvPr>
            <p:ph type="body" sz="quarter" idx="14" hasCustomPrompt="1"/>
          </p:nvPr>
        </p:nvSpPr>
        <p:spPr>
          <a:xfrm>
            <a:off x="4907757" y="4148231"/>
            <a:ext cx="3607594" cy="465223"/>
          </a:xfrm>
        </p:spPr>
        <p:txBody>
          <a:bodyPr anchor="b">
            <a:normAutofit/>
          </a:bodyPr>
          <a:lstStyle>
            <a:lvl1pPr marL="0" indent="0" algn="ctr">
              <a:buNone/>
              <a:defRPr sz="1800" b="1">
                <a:solidFill>
                  <a:srgbClr val="003365"/>
                </a:solidFill>
              </a:defRPr>
            </a:lvl1pPr>
          </a:lstStyle>
          <a:p>
            <a:pPr lvl="0"/>
            <a:r>
              <a:rPr lang="en-US"/>
              <a:t>Click To Add Speaker Name</a:t>
            </a:r>
          </a:p>
        </p:txBody>
      </p:sp>
      <p:sp>
        <p:nvSpPr>
          <p:cNvPr id="22" name="Text Placeholder 21">
            <a:extLst>
              <a:ext uri="{FF2B5EF4-FFF2-40B4-BE49-F238E27FC236}">
                <a16:creationId xmlns:a16="http://schemas.microsoft.com/office/drawing/2014/main" id="{D7F896C8-143C-6512-873C-21357E59502D}"/>
              </a:ext>
            </a:extLst>
          </p:cNvPr>
          <p:cNvSpPr>
            <a:spLocks noGrp="1"/>
          </p:cNvSpPr>
          <p:nvPr>
            <p:ph type="body" sz="quarter" idx="15" hasCustomPrompt="1"/>
          </p:nvPr>
        </p:nvSpPr>
        <p:spPr>
          <a:xfrm>
            <a:off x="4907757" y="4979567"/>
            <a:ext cx="3607594" cy="1023669"/>
          </a:xfrm>
        </p:spPr>
        <p:txBody>
          <a:bodyPr>
            <a:normAutofit/>
          </a:bodyPr>
          <a:lstStyle>
            <a:lvl1pPr marL="0" indent="0" algn="ctr">
              <a:lnSpc>
                <a:spcPct val="100000"/>
              </a:lnSpc>
              <a:buNone/>
              <a:defRPr sz="900"/>
            </a:lvl1pPr>
          </a:lstStyle>
          <a:p>
            <a:pPr lvl="0"/>
            <a:r>
              <a:rPr lang="en-US" sz="900"/>
              <a:t>Click to add speaker details/bio.</a:t>
            </a:r>
            <a:endParaRPr lang="en-US"/>
          </a:p>
        </p:txBody>
      </p:sp>
    </p:spTree>
    <p:extLst>
      <p:ext uri="{BB962C8B-B14F-4D97-AF65-F5344CB8AC3E}">
        <p14:creationId xmlns:p14="http://schemas.microsoft.com/office/powerpoint/2010/main" val="176081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080029B-8D0E-440C-96BA-561198C6B495}" type="slidenum">
              <a:rPr lang="en-US" smtClean="0"/>
              <a:pPr>
                <a:defRPr/>
              </a:pPr>
              <a:t>‹#›</a:t>
            </a:fld>
            <a:endParaRPr lang="en-US" sz="105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2476FEC3-D1DE-4F9A-82FE-60B8D8705318}" type="slidenum">
              <a:rPr lang="en-US" smtClean="0"/>
              <a:pPr>
                <a:defRPr/>
              </a:pPr>
              <a:t>‹#›</a:t>
            </a:fld>
            <a:endParaRPr lang="en-US" sz="105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xfrm>
            <a:off x="7999013" y="6513485"/>
            <a:ext cx="1072032" cy="228600"/>
          </a:xfrm>
          <a:ln/>
        </p:spPr>
        <p:txBody>
          <a:bodyPr/>
          <a:lstStyle>
            <a:lvl1pPr>
              <a:defRPr/>
            </a:lvl1pPr>
          </a:lstStyle>
          <a:p>
            <a:pPr>
              <a:defRPr/>
            </a:pPr>
            <a:fld id="{C342509E-C0F0-4A16-8EFE-AEC73586D9E8}" type="slidenum">
              <a:rPr lang="en-US" smtClean="0"/>
              <a:pPr>
                <a:defRPr/>
              </a:pPr>
              <a:t>‹#›</a:t>
            </a:fld>
            <a:endParaRPr lang="en-US" sz="105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15AF1-4421-48E1-A1A2-B56916BFF9A1}" type="slidenum">
              <a:rPr lang="en-US" smtClean="0"/>
              <a:pPr>
                <a:defRPr/>
              </a:pPr>
              <a:t>‹#›</a:t>
            </a:fld>
            <a:endParaRPr lang="en-US" sz="10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9828F42-B9F6-431D-949B-5A58E041E63C}" type="slidenum">
              <a:rPr lang="en-US" smtClean="0"/>
              <a:pPr>
                <a:defRPr/>
              </a:pPr>
              <a:t>‹#›</a:t>
            </a:fld>
            <a:endParaRPr lang="en-US" sz="105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FB0EC8F-0468-4811-86EF-226BC5308732}" type="slidenum">
              <a:rPr lang="en-US" smtClean="0"/>
              <a:pPr>
                <a:defRPr/>
              </a:pPr>
              <a:t>‹#›</a:t>
            </a:fld>
            <a:endParaRPr lang="en-US" sz="105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5E8BDE7-8081-4D0B-99CC-F53CC57F77C8}" type="slidenum">
              <a:rPr lang="en-US" smtClean="0"/>
              <a:pPr>
                <a:defRPr/>
              </a:pPr>
              <a:t>‹#›</a:t>
            </a:fld>
            <a:endParaRPr lang="en-US" sz="105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9C810F2-571D-42EA-A671-8C6E6FAA8CB6}" type="slidenum">
              <a:rPr lang="en-US" smtClean="0"/>
              <a:pPr>
                <a:defRPr/>
              </a:pPr>
              <a:t>‹#›</a:t>
            </a:fld>
            <a:endParaRPr lang="en-US" sz="105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1362076" y="6477000"/>
            <a:ext cx="7781925" cy="381000"/>
          </a:xfrm>
          <a:prstGeom prst="rect">
            <a:avLst/>
          </a:prstGeom>
          <a:solidFill>
            <a:schemeClr val="accent2"/>
          </a:solidFill>
          <a:ln w="9525">
            <a:noFill/>
            <a:miter lim="800000"/>
            <a:headEnd/>
            <a:tailEnd/>
          </a:ln>
        </p:spPr>
        <p:txBody>
          <a:bodyPr wrap="none" anchor="ctr"/>
          <a:lstStyle/>
          <a:p>
            <a:pPr eaLnBrk="0" hangingPunct="0">
              <a:defRPr/>
            </a:pPr>
            <a:endParaRPr lang="en-US" sz="1800">
              <a:latin typeface="Arial" pitchFamily="34" charset="0"/>
            </a:endParaRPr>
          </a:p>
        </p:txBody>
      </p:sp>
      <p:sp>
        <p:nvSpPr>
          <p:cNvPr id="1035" name="AutoShape 11"/>
          <p:cNvSpPr>
            <a:spLocks noChangeArrowheads="1"/>
          </p:cNvSpPr>
          <p:nvPr/>
        </p:nvSpPr>
        <p:spPr bwMode="auto">
          <a:xfrm flipH="1">
            <a:off x="958850" y="6477000"/>
            <a:ext cx="407988" cy="381000"/>
          </a:xfrm>
          <a:prstGeom prst="rtTriangle">
            <a:avLst/>
          </a:prstGeom>
          <a:solidFill>
            <a:schemeClr val="accent2"/>
          </a:solidFill>
          <a:ln w="9525">
            <a:noFill/>
            <a:miter lim="800000"/>
            <a:headEnd/>
            <a:tailEnd/>
          </a:ln>
        </p:spPr>
        <p:txBody>
          <a:bodyPr wrap="none" anchor="ctr"/>
          <a:lstStyle/>
          <a:p>
            <a:pPr eaLnBrk="0" hangingPunct="0">
              <a:defRPr/>
            </a:pPr>
            <a:endParaRPr lang="en-US" sz="1800">
              <a:latin typeface="Arial" pitchFamily="34" charset="0"/>
            </a:endParaRPr>
          </a:p>
        </p:txBody>
      </p:sp>
      <p:sp>
        <p:nvSpPr>
          <p:cNvPr id="1028" name="Rectangle 2"/>
          <p:cNvSpPr>
            <a:spLocks noGrp="1" noChangeArrowheads="1"/>
          </p:cNvSpPr>
          <p:nvPr>
            <p:ph type="title"/>
          </p:nvPr>
        </p:nvSpPr>
        <p:spPr bwMode="auto">
          <a:xfrm>
            <a:off x="393700" y="152400"/>
            <a:ext cx="77724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937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1" name="Rectangle 17"/>
          <p:cNvSpPr>
            <a:spLocks noChangeArrowheads="1"/>
          </p:cNvSpPr>
          <p:nvPr/>
        </p:nvSpPr>
        <p:spPr bwMode="auto">
          <a:xfrm>
            <a:off x="0" y="0"/>
            <a:ext cx="9144000" cy="228600"/>
          </a:xfrm>
          <a:prstGeom prst="rect">
            <a:avLst/>
          </a:prstGeom>
          <a:solidFill>
            <a:schemeClr val="hlink"/>
          </a:solidFill>
          <a:ln w="9525">
            <a:noFill/>
            <a:miter lim="800000"/>
            <a:headEnd/>
            <a:tailEnd/>
          </a:ln>
        </p:spPr>
        <p:txBody>
          <a:bodyPr wrap="none" anchor="ctr"/>
          <a:lstStyle/>
          <a:p>
            <a:pPr algn="ctr" eaLnBrk="0" hangingPunct="0">
              <a:defRPr/>
            </a:pPr>
            <a:endParaRPr lang="en-US" sz="1800">
              <a:latin typeface="Arial" pitchFamily="34" charset="0"/>
            </a:endParaRPr>
          </a:p>
        </p:txBody>
      </p:sp>
      <p:sp>
        <p:nvSpPr>
          <p:cNvPr id="2" name="Rectangle 6"/>
          <p:cNvSpPr>
            <a:spLocks noGrp="1" noChangeArrowheads="1"/>
          </p:cNvSpPr>
          <p:nvPr>
            <p:ph type="sldNum" sz="quarter" idx="4"/>
          </p:nvPr>
        </p:nvSpPr>
        <p:spPr bwMode="auto">
          <a:xfrm>
            <a:off x="7959256" y="6529388"/>
            <a:ext cx="1072032"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900" b="1">
                <a:solidFill>
                  <a:schemeClr val="bg1"/>
                </a:solidFill>
                <a:latin typeface="Arial" pitchFamily="34" charset="0"/>
                <a:ea typeface="ＭＳ Ｐゴシック" pitchFamily="1" charset="-128"/>
                <a:cs typeface="+mn-cs"/>
              </a:defRPr>
            </a:lvl1pPr>
          </a:lstStyle>
          <a:p>
            <a:pPr>
              <a:defRPr/>
            </a:pPr>
            <a:fld id="{FE9FDA00-5000-4C3B-B6B9-CBD097B099A0}" type="slidenum">
              <a:rPr lang="en-US" smtClean="0"/>
              <a:pPr>
                <a:defRPr/>
              </a:pPr>
              <a:t>‹#›</a:t>
            </a:fld>
            <a:endParaRPr lang="en-US" sz="1050"/>
          </a:p>
        </p:txBody>
      </p:sp>
      <p:sp>
        <p:nvSpPr>
          <p:cNvPr id="4" name="AutoShape 2">
            <a:extLst>
              <a:ext uri="{FF2B5EF4-FFF2-40B4-BE49-F238E27FC236}">
                <a16:creationId xmlns:a16="http://schemas.microsoft.com/office/drawing/2014/main" id="{C32C56BB-8B40-D8C3-98CE-076358BB75FC}"/>
              </a:ext>
            </a:extLst>
          </p:cNvPr>
          <p:cNvSpPr>
            <a:spLocks noChangeAspect="1" noChangeArrowheads="1"/>
          </p:cNvSpPr>
          <p:nvPr userDrawn="1"/>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a:extLst>
              <a:ext uri="{FF2B5EF4-FFF2-40B4-BE49-F238E27FC236}">
                <a16:creationId xmlns:a16="http://schemas.microsoft.com/office/drawing/2014/main" id="{AAF2EF7F-F8E2-7004-4850-692E70BEF57E}"/>
              </a:ext>
            </a:extLst>
          </p:cNvPr>
          <p:cNvPicPr>
            <a:picLocks noChangeAspect="1"/>
          </p:cNvPicPr>
          <p:nvPr userDrawn="1"/>
        </p:nvPicPr>
        <p:blipFill>
          <a:blip r:embed="rId18"/>
          <a:stretch>
            <a:fillRect/>
          </a:stretch>
        </p:blipFill>
        <p:spPr>
          <a:xfrm>
            <a:off x="0" y="6110654"/>
            <a:ext cx="1143000" cy="747346"/>
          </a:xfrm>
          <a:prstGeom prst="rect">
            <a:avLst/>
          </a:prstGeom>
        </p:spPr>
      </p:pic>
      <p:pic>
        <p:nvPicPr>
          <p:cNvPr id="3" name="Picture 2">
            <a:extLst>
              <a:ext uri="{FF2B5EF4-FFF2-40B4-BE49-F238E27FC236}">
                <a16:creationId xmlns:a16="http://schemas.microsoft.com/office/drawing/2014/main" id="{95CBC736-2DF6-15F6-F468-CDF594445A86}"/>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3810" y="5923447"/>
            <a:ext cx="1139190" cy="934553"/>
          </a:xfrm>
          <a:prstGeom prst="rect">
            <a:avLst/>
          </a:prstGeom>
          <a:solidFill>
            <a:schemeClr val="accent3"/>
          </a:solidFill>
        </p:spPr>
      </p:pic>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Lst>
  <p:hf hdr="0" ftr="0" dt="0"/>
  <p:txStyles>
    <p:titleStyle>
      <a:lvl1pPr algn="l" rtl="0" eaLnBrk="0" fontAlgn="base" hangingPunct="0">
        <a:spcBef>
          <a:spcPct val="0"/>
        </a:spcBef>
        <a:spcAft>
          <a:spcPct val="0"/>
        </a:spcAft>
        <a:defRPr sz="3000" b="1">
          <a:solidFill>
            <a:schemeClr val="tx2"/>
          </a:solidFill>
          <a:latin typeface="+mj-lt"/>
          <a:ea typeface="+mj-ea"/>
          <a:cs typeface="ＭＳ Ｐゴシック"/>
        </a:defRPr>
      </a:lvl1pPr>
      <a:lvl2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2pPr>
      <a:lvl3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3pPr>
      <a:lvl4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4pPr>
      <a:lvl5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5pPr>
      <a:lvl6pPr marL="457200" algn="l" rtl="0" fontAlgn="base">
        <a:spcBef>
          <a:spcPct val="0"/>
        </a:spcBef>
        <a:spcAft>
          <a:spcPct val="0"/>
        </a:spcAft>
        <a:defRPr sz="3000" b="1">
          <a:solidFill>
            <a:schemeClr val="tx2"/>
          </a:solidFill>
          <a:latin typeface="Arial" pitchFamily="34" charset="0"/>
          <a:ea typeface="ＭＳ Ｐゴシック" pitchFamily="1" charset="-128"/>
        </a:defRPr>
      </a:lvl6pPr>
      <a:lvl7pPr marL="914400" algn="l" rtl="0" fontAlgn="base">
        <a:spcBef>
          <a:spcPct val="0"/>
        </a:spcBef>
        <a:spcAft>
          <a:spcPct val="0"/>
        </a:spcAft>
        <a:defRPr sz="3000" b="1">
          <a:solidFill>
            <a:schemeClr val="tx2"/>
          </a:solidFill>
          <a:latin typeface="Arial" pitchFamily="34" charset="0"/>
          <a:ea typeface="ＭＳ Ｐゴシック" pitchFamily="1" charset="-128"/>
        </a:defRPr>
      </a:lvl7pPr>
      <a:lvl8pPr marL="1371600" algn="l" rtl="0" fontAlgn="base">
        <a:spcBef>
          <a:spcPct val="0"/>
        </a:spcBef>
        <a:spcAft>
          <a:spcPct val="0"/>
        </a:spcAft>
        <a:defRPr sz="3000" b="1">
          <a:solidFill>
            <a:schemeClr val="tx2"/>
          </a:solidFill>
          <a:latin typeface="Arial" pitchFamily="34" charset="0"/>
          <a:ea typeface="ＭＳ Ｐゴシック" pitchFamily="1" charset="-128"/>
        </a:defRPr>
      </a:lvl8pPr>
      <a:lvl9pPr marL="1828800" algn="l" rtl="0" fontAlgn="base">
        <a:spcBef>
          <a:spcPct val="0"/>
        </a:spcBef>
        <a:spcAft>
          <a:spcPct val="0"/>
        </a:spcAft>
        <a:defRPr sz="3000" b="1">
          <a:solidFill>
            <a:schemeClr val="tx2"/>
          </a:solidFill>
          <a:latin typeface="Arial" pitchFamily="34" charset="0"/>
          <a:ea typeface="ＭＳ Ｐゴシック" pitchFamily="1" charset="-128"/>
        </a:defRPr>
      </a:lvl9pPr>
    </p:titleStyle>
    <p:bodyStyle>
      <a:lvl1pPr marL="342900" indent="-342900" algn="l" rtl="0" eaLnBrk="0" fontAlgn="base" hangingPunct="0">
        <a:spcBef>
          <a:spcPct val="60000"/>
        </a:spcBef>
        <a:spcAft>
          <a:spcPct val="0"/>
        </a:spcAft>
        <a:buChar char="•"/>
        <a:defRPr sz="2200">
          <a:solidFill>
            <a:schemeClr val="tx1"/>
          </a:solidFill>
          <a:latin typeface="+mn-lt"/>
          <a:ea typeface="+mn-ea"/>
          <a:cs typeface="ＭＳ Ｐゴシック"/>
        </a:defRPr>
      </a:lvl1pPr>
      <a:lvl2pPr marL="739775" indent="-282575" algn="l" rtl="0" eaLnBrk="0" fontAlgn="base" hangingPunct="0">
        <a:lnSpc>
          <a:spcPct val="95000"/>
        </a:lnSpc>
        <a:spcBef>
          <a:spcPct val="20000"/>
        </a:spcBef>
        <a:spcAft>
          <a:spcPct val="0"/>
        </a:spcAft>
        <a:buClr>
          <a:schemeClr val="hlink"/>
        </a:buClr>
        <a:buChar char="&gt;"/>
        <a:defRPr sz="2000">
          <a:solidFill>
            <a:schemeClr val="tx1"/>
          </a:solidFill>
          <a:latin typeface="+mn-lt"/>
          <a:ea typeface="+mn-ea"/>
          <a:cs typeface="ＭＳ Ｐゴシック"/>
        </a:defRPr>
      </a:lvl2pPr>
      <a:lvl3pPr marL="1081088" indent="-227013" algn="l" rtl="0" eaLnBrk="0" fontAlgn="base" hangingPunct="0">
        <a:lnSpc>
          <a:spcPct val="95000"/>
        </a:lnSpc>
        <a:spcBef>
          <a:spcPct val="20000"/>
        </a:spcBef>
        <a:spcAft>
          <a:spcPct val="0"/>
        </a:spcAft>
        <a:buClr>
          <a:schemeClr val="accent1"/>
        </a:buClr>
        <a:buFont typeface="Wingdings" pitchFamily="2" charset="2"/>
        <a:buChar char="§"/>
        <a:defRPr sz="2000">
          <a:solidFill>
            <a:schemeClr val="tx1"/>
          </a:solidFill>
          <a:latin typeface="+mn-lt"/>
          <a:ea typeface="+mn-ea"/>
          <a:cs typeface="ＭＳ Ｐゴシック"/>
        </a:defRPr>
      </a:lvl3pPr>
      <a:lvl4pPr marL="1363663" indent="-168275" algn="l" rtl="0" eaLnBrk="0" fontAlgn="base" hangingPunct="0">
        <a:lnSpc>
          <a:spcPct val="95000"/>
        </a:lnSpc>
        <a:spcBef>
          <a:spcPct val="20000"/>
        </a:spcBef>
        <a:spcAft>
          <a:spcPct val="0"/>
        </a:spcAft>
        <a:buClr>
          <a:schemeClr val="accent2"/>
        </a:buClr>
        <a:buFont typeface="Times" pitchFamily="1" charset="0"/>
        <a:buChar char="•"/>
        <a:defRPr sz="2000">
          <a:solidFill>
            <a:schemeClr val="tx1"/>
          </a:solidFill>
          <a:latin typeface="+mn-lt"/>
          <a:ea typeface="+mn-ea"/>
          <a:cs typeface="ＭＳ Ｐゴシック"/>
        </a:defRPr>
      </a:lvl4pPr>
      <a:lvl5pPr marL="1701800" indent="-223838" algn="l" rtl="0" eaLnBrk="0" fontAlgn="base" hangingPunct="0">
        <a:lnSpc>
          <a:spcPct val="95000"/>
        </a:lnSpc>
        <a:spcBef>
          <a:spcPct val="20000"/>
        </a:spcBef>
        <a:spcAft>
          <a:spcPct val="0"/>
        </a:spcAft>
        <a:buClr>
          <a:schemeClr val="folHlink"/>
        </a:buClr>
        <a:buChar char="»"/>
        <a:defRPr sz="2000">
          <a:solidFill>
            <a:schemeClr val="tx1"/>
          </a:solidFill>
          <a:latin typeface="+mn-lt"/>
          <a:ea typeface="+mn-ea"/>
          <a:cs typeface="ＭＳ Ｐゴシック"/>
        </a:defRPr>
      </a:lvl5pPr>
      <a:lvl6pPr marL="21590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6pPr>
      <a:lvl7pPr marL="26162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7pPr>
      <a:lvl8pPr marL="30734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8pPr>
      <a:lvl9pPr marL="35306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ecure.panoramaed.com/nycdoe/understand?auth_token=NeMqBRG7xyKtyeqmK_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ecure.panoramaed.com/nycdoe/understand?auth_token=NeMqBRG7xyKtyeqmK_Nd" TargetMode="External"/><Relationship Id="rId2" Type="http://schemas.openxmlformats.org/officeDocument/2006/relationships/image" Target="../media/image7.png"/><Relationship Id="rId1" Type="http://schemas.openxmlformats.org/officeDocument/2006/relationships/slideLayout" Target="../slideLayouts/slideLayout16.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ecure.panoramaed.com/nycdoe/understand?auth_token=NeMqBRG7xyKtyeqmK_Nd"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06_E4559F49.xml"/><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secure.panoramaed.com/nycdoe/understand?auth_token=NeMqBRG7xyKtyeqmK_N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7EB1201-7360-0F28-E7A0-876FCE68DC4A}"/>
              </a:ext>
            </a:extLst>
          </p:cNvPr>
          <p:cNvSpPr/>
          <p:nvPr/>
        </p:nvSpPr>
        <p:spPr>
          <a:xfrm>
            <a:off x="2448920" y="1141113"/>
            <a:ext cx="4320647" cy="2186352"/>
          </a:xfrm>
          <a:prstGeom prst="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800">
                <a:solidFill>
                  <a:schemeClr val="tx1"/>
                </a:solidFill>
                <a:latin typeface="+mj-lt"/>
              </a:rPr>
              <a:t>Insert Your School’s Picture Here</a:t>
            </a:r>
          </a:p>
        </p:txBody>
      </p:sp>
      <p:sp>
        <p:nvSpPr>
          <p:cNvPr id="2" name="Content Placeholder 1">
            <a:extLst>
              <a:ext uri="{FF2B5EF4-FFF2-40B4-BE49-F238E27FC236}">
                <a16:creationId xmlns:a16="http://schemas.microsoft.com/office/drawing/2014/main" id="{F568C298-C72C-0078-C87A-339590CD8552}"/>
              </a:ext>
            </a:extLst>
          </p:cNvPr>
          <p:cNvSpPr>
            <a:spLocks noGrp="1"/>
          </p:cNvSpPr>
          <p:nvPr>
            <p:ph type="title" idx="4294967295"/>
          </p:nvPr>
        </p:nvSpPr>
        <p:spPr bwMode="auto">
          <a:xfrm>
            <a:off x="681038" y="1468438"/>
            <a:ext cx="7772400" cy="41148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00000"/>
              </a:lnSpc>
              <a:spcBef>
                <a:spcPct val="60000"/>
              </a:spcBef>
              <a:spcAft>
                <a:spcPct val="0"/>
              </a:spcAft>
              <a:buClrTx/>
              <a:buSzTx/>
              <a:buFontTx/>
              <a:buNone/>
              <a:tabLst/>
              <a:defRPr/>
            </a:pPr>
            <a:endParaRPr kumimoji="0" lang="en-US" sz="2800" b="0" i="0" u="none" strike="noStrike" kern="0" cap="none" spc="0" normalizeH="0" baseline="0" noProof="0" dirty="0">
              <a:ln>
                <a:noFill/>
              </a:ln>
              <a:solidFill>
                <a:srgbClr val="002060"/>
              </a:solidFill>
              <a:effectLst/>
              <a:uLnTx/>
              <a:uFillTx/>
              <a:latin typeface="Calibri"/>
              <a:ea typeface="+mn-ea"/>
              <a:cs typeface="Calibri"/>
            </a:endParaRPr>
          </a:p>
          <a:p>
            <a:pPr marL="0" marR="0" lvl="0" indent="0" algn="l" defTabSz="914400" rtl="0" eaLnBrk="0" fontAlgn="base" latinLnBrk="0" hangingPunct="0">
              <a:lnSpc>
                <a:spcPct val="100000"/>
              </a:lnSpc>
              <a:spcBef>
                <a:spcPct val="60000"/>
              </a:spcBef>
              <a:spcAft>
                <a:spcPct val="0"/>
              </a:spcAft>
              <a:buClrTx/>
              <a:buSzTx/>
              <a:buFontTx/>
              <a:buNone/>
              <a:tabLst/>
              <a:defRPr/>
            </a:pPr>
            <a:endParaRPr kumimoji="0" lang="en-US" sz="2800" b="0" i="0" u="none" strike="noStrike" kern="0" cap="none" spc="0" normalizeH="0" baseline="0" noProof="0" dirty="0">
              <a:ln>
                <a:noFill/>
              </a:ln>
              <a:solidFill>
                <a:srgbClr val="002060"/>
              </a:solidFill>
              <a:effectLst/>
              <a:uLnTx/>
              <a:uFillTx/>
              <a:latin typeface="Calibri"/>
              <a:ea typeface="+mn-ea"/>
              <a:cs typeface="Calibri"/>
            </a:endParaRPr>
          </a:p>
          <a:p>
            <a:pPr marL="0" marR="0" lvl="0" indent="0" algn="ctr" defTabSz="914400" rtl="0" eaLnBrk="0" fontAlgn="base" latinLnBrk="0" hangingPunct="0">
              <a:lnSpc>
                <a:spcPct val="100000"/>
              </a:lnSpc>
              <a:spcBef>
                <a:spcPct val="60000"/>
              </a:spcBef>
              <a:spcAft>
                <a:spcPct val="0"/>
              </a:spcAft>
              <a:buClrTx/>
              <a:buSzTx/>
              <a:buFontTx/>
              <a:buNone/>
              <a:tabLst/>
              <a:defRPr/>
            </a:pPr>
            <a:endParaRPr kumimoji="0" lang="en-US" sz="2800" b="0" i="0" u="none" strike="noStrike" kern="0" cap="none" spc="0" normalizeH="0" baseline="0" noProof="0" dirty="0">
              <a:ln>
                <a:noFill/>
              </a:ln>
              <a:solidFill>
                <a:srgbClr val="002060"/>
              </a:solidFill>
              <a:effectLst/>
              <a:uLnTx/>
              <a:uFillTx/>
              <a:latin typeface="Calibri"/>
              <a:ea typeface="+mn-ea"/>
              <a:cs typeface="Calibri"/>
            </a:endParaRPr>
          </a:p>
          <a:p>
            <a:pPr marL="0" marR="0" lvl="0" indent="0" algn="ctr" defTabSz="914400" rtl="0" eaLnBrk="0" fontAlgn="base" latinLnBrk="0" hangingPunct="0">
              <a:lnSpc>
                <a:spcPct val="100000"/>
              </a:lnSpc>
              <a:spcBef>
                <a:spcPct val="60000"/>
              </a:spcBef>
              <a:spcAft>
                <a:spcPct val="0"/>
              </a:spcAft>
              <a:buClrTx/>
              <a:buSzTx/>
              <a:buFontTx/>
              <a:buNone/>
              <a:tabLst/>
              <a:defRPr/>
            </a:pPr>
            <a:endParaRPr kumimoji="0" lang="en-US" sz="2800" b="0" i="0" u="none" strike="noStrike" kern="0" cap="none" spc="0" normalizeH="0" baseline="0" noProof="0" dirty="0">
              <a:ln>
                <a:noFill/>
              </a:ln>
              <a:solidFill>
                <a:srgbClr val="002060"/>
              </a:solidFill>
              <a:effectLst/>
              <a:uLnTx/>
              <a:uFillTx/>
              <a:latin typeface="Calibri"/>
              <a:ea typeface="+mn-ea"/>
              <a:cs typeface="Calibri"/>
            </a:endParaRPr>
          </a:p>
          <a:p>
            <a:pPr marL="0" marR="0" lvl="0" indent="0" algn="ctr" defTabSz="914400" rtl="0" eaLnBrk="0" fontAlgn="base" latinLnBrk="0" hangingPunct="0">
              <a:lnSpc>
                <a:spcPct val="100000"/>
              </a:lnSpc>
              <a:spcBef>
                <a:spcPct val="60000"/>
              </a:spcBef>
              <a:spcAft>
                <a:spcPct val="0"/>
              </a:spcAft>
              <a:buClrTx/>
              <a:buSzTx/>
              <a:buFontTx/>
              <a:buNone/>
              <a:tabLst/>
              <a:defRPr/>
            </a:pPr>
            <a:r>
              <a:rPr kumimoji="0" lang="en-US" sz="2800" b="0" i="0" u="none" strike="noStrike" kern="0" cap="none" spc="0" normalizeH="0" baseline="0" noProof="0" dirty="0">
                <a:ln>
                  <a:noFill/>
                </a:ln>
                <a:solidFill>
                  <a:srgbClr val="002060"/>
                </a:solidFill>
                <a:effectLst/>
                <a:uLnTx/>
                <a:uFillTx/>
                <a:latin typeface="Calibri"/>
                <a:ea typeface="+mn-ea"/>
                <a:cs typeface="Calibri"/>
              </a:rPr>
              <a:t>Highlights from the 2025 NYC School Survey: </a:t>
            </a:r>
            <a:br>
              <a:rPr kumimoji="0" lang="en-US" sz="2800" b="0" i="0" u="none" strike="noStrike" kern="0" cap="none" spc="0" normalizeH="0" baseline="0" noProof="0" dirty="0">
                <a:ln>
                  <a:noFill/>
                </a:ln>
                <a:solidFill>
                  <a:schemeClr val="tx1"/>
                </a:solidFill>
                <a:effectLst/>
                <a:uLnTx/>
                <a:uFillTx/>
                <a:latin typeface="Calibri"/>
                <a:ea typeface="+mn-ea"/>
                <a:cs typeface="Calibri"/>
              </a:rPr>
            </a:br>
            <a:r>
              <a:rPr kumimoji="0" lang="en-US" sz="2800" b="0" i="0" u="none" strike="noStrike" kern="0" cap="none" spc="0" normalizeH="0" baseline="0" noProof="0" dirty="0">
                <a:ln>
                  <a:noFill/>
                </a:ln>
                <a:solidFill>
                  <a:srgbClr val="002060"/>
                </a:solidFill>
                <a:effectLst/>
                <a:uLnTx/>
                <a:uFillTx/>
                <a:latin typeface="Calibri"/>
                <a:ea typeface="+mn-ea"/>
                <a:cs typeface="Calibri"/>
              </a:rPr>
              <a:t>Results</a:t>
            </a:r>
          </a:p>
          <a:p>
            <a:pPr marL="0" marR="0" lvl="0" indent="0" algn="ctr" defTabSz="914400" rtl="0" eaLnBrk="0" fontAlgn="base" latinLnBrk="0" hangingPunct="0">
              <a:lnSpc>
                <a:spcPct val="100000"/>
              </a:lnSpc>
              <a:spcBef>
                <a:spcPct val="60000"/>
              </a:spcBef>
              <a:spcAft>
                <a:spcPct val="0"/>
              </a:spcAft>
              <a:buClrTx/>
              <a:buSzTx/>
              <a:buFontTx/>
              <a:buNone/>
              <a:tabLst/>
              <a:defRPr/>
            </a:pPr>
            <a:br>
              <a:rPr kumimoji="0" lang="en-US" sz="2000" b="0" i="0" u="none" strike="noStrike" kern="0" cap="none" spc="0" normalizeH="0" baseline="0" noProof="0" dirty="0">
                <a:ln>
                  <a:noFill/>
                </a:ln>
                <a:solidFill>
                  <a:schemeClr val="tx1"/>
                </a:solidFill>
                <a:effectLst/>
                <a:uLnTx/>
                <a:uFillTx/>
                <a:latin typeface="Calibri"/>
                <a:ea typeface="+mn-ea"/>
                <a:cs typeface="Calibri"/>
              </a:rPr>
            </a:br>
            <a:r>
              <a:rPr kumimoji="0" lang="en-US" sz="2000" b="0" i="0" u="none" strike="noStrike" kern="0" cap="none" spc="0" normalizeH="0" baseline="0" noProof="0" dirty="0">
                <a:ln>
                  <a:noFill/>
                </a:ln>
                <a:solidFill>
                  <a:srgbClr val="666666"/>
                </a:solidFill>
                <a:effectLst/>
                <a:uLnTx/>
                <a:uFillTx/>
                <a:latin typeface="Calibri"/>
                <a:ea typeface="+mn-ea"/>
                <a:cs typeface="Calibri"/>
              </a:rPr>
              <a:t>[Insert School Name Here]</a:t>
            </a:r>
            <a:endParaRPr kumimoji="0" lang="en-US" sz="2200" b="0" i="0" u="none" strike="noStrike" kern="0" cap="none" spc="0" normalizeH="0" baseline="0" noProof="0" dirty="0">
              <a:ln>
                <a:noFill/>
              </a:ln>
              <a:solidFill>
                <a:schemeClr val="tx1"/>
              </a:solidFill>
              <a:effectLst/>
              <a:uLnTx/>
              <a:uFillTx/>
              <a:latin typeface="+mn-lt"/>
              <a:ea typeface="+mn-ea"/>
              <a:cs typeface="ＭＳ Ｐゴシック"/>
            </a:endParaRPr>
          </a:p>
        </p:txBody>
      </p:sp>
      <p:sp>
        <p:nvSpPr>
          <p:cNvPr id="3" name="Slide Number Placeholder 2">
            <a:extLst>
              <a:ext uri="{FF2B5EF4-FFF2-40B4-BE49-F238E27FC236}">
                <a16:creationId xmlns:a16="http://schemas.microsoft.com/office/drawing/2014/main" id="{B0E4B2BA-4D21-F609-AB36-DBBA19EFB217}"/>
              </a:ext>
            </a:extLst>
          </p:cNvPr>
          <p:cNvSpPr>
            <a:spLocks noGrp="1"/>
          </p:cNvSpPr>
          <p:nvPr>
            <p:ph type="sldNum" sz="quarter" idx="10"/>
          </p:nvPr>
        </p:nvSpPr>
        <p:spPr>
          <a:xfrm>
            <a:off x="7948239" y="6529388"/>
            <a:ext cx="1072032" cy="228600"/>
          </a:xfrm>
        </p:spPr>
        <p:txBody>
          <a:bodyPr/>
          <a:lstStyle/>
          <a:p>
            <a:pPr>
              <a:defRPr/>
            </a:pPr>
            <a:fld id="{FCC35590-EF06-4585-9BEB-02D4A0823652}" type="slidenum">
              <a:rPr lang="en-US" smtClean="0"/>
              <a:pPr>
                <a:defRPr/>
              </a:pPr>
              <a:t>1</a:t>
            </a:fld>
            <a:endParaRPr lang="en-US" sz="1050"/>
          </a:p>
        </p:txBody>
      </p:sp>
    </p:spTree>
    <p:extLst>
      <p:ext uri="{BB962C8B-B14F-4D97-AF65-F5344CB8AC3E}">
        <p14:creationId xmlns:p14="http://schemas.microsoft.com/office/powerpoint/2010/main" val="1842776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2F12E-FCE8-5E03-AF67-44AC3115BA3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01569D-E0C0-A938-772E-E0C3C5700D01}"/>
              </a:ext>
            </a:extLst>
          </p:cNvPr>
          <p:cNvSpPr>
            <a:spLocks noGrp="1"/>
          </p:cNvSpPr>
          <p:nvPr>
            <p:ph idx="1"/>
          </p:nvPr>
        </p:nvSpPr>
        <p:spPr>
          <a:xfrm>
            <a:off x="393700" y="1664868"/>
            <a:ext cx="8342204" cy="4155500"/>
          </a:xfrm>
        </p:spPr>
        <p:txBody>
          <a:bodyPr/>
          <a:lstStyle/>
          <a:p>
            <a:r>
              <a:rPr lang="en-US" sz="2800">
                <a:solidFill>
                  <a:schemeClr val="tx1">
                    <a:lumMod val="60000"/>
                    <a:lumOff val="40000"/>
                  </a:schemeClr>
                </a:solidFill>
                <a:latin typeface="Calibri"/>
                <a:cs typeface="Arial"/>
              </a:rPr>
              <a:t>Learn about what other families' think about your school community</a:t>
            </a:r>
          </a:p>
          <a:p>
            <a:pPr>
              <a:spcBef>
                <a:spcPts val="700"/>
              </a:spcBef>
              <a:spcAft>
                <a:spcPts val="0"/>
              </a:spcAft>
            </a:pPr>
            <a:r>
              <a:rPr lang="en-US" sz="2800">
                <a:solidFill>
                  <a:schemeClr val="tx1">
                    <a:lumMod val="60000"/>
                    <a:lumOff val="40000"/>
                  </a:schemeClr>
                </a:solidFill>
                <a:latin typeface="Calibri"/>
                <a:ea typeface="Calibri"/>
                <a:cs typeface="Calibri"/>
              </a:rPr>
              <a:t>Teachers' and staff's opinions about your school</a:t>
            </a:r>
            <a:endParaRPr lang="en-US"/>
          </a:p>
          <a:p>
            <a:pPr>
              <a:spcBef>
                <a:spcPts val="700"/>
              </a:spcBef>
              <a:spcAft>
                <a:spcPts val="0"/>
              </a:spcAft>
            </a:pPr>
            <a:r>
              <a:rPr lang="en-US" sz="2800">
                <a:solidFill>
                  <a:schemeClr val="tx1">
                    <a:lumMod val="60000"/>
                    <a:lumOff val="40000"/>
                  </a:schemeClr>
                </a:solidFill>
                <a:latin typeface="Calibri"/>
                <a:ea typeface="Calibri"/>
                <a:cs typeface="Calibri"/>
              </a:rPr>
              <a:t>What students (grades 6-12) think about their experience</a:t>
            </a:r>
            <a:endParaRPr lang="en-US">
              <a:solidFill>
                <a:schemeClr val="tx1">
                  <a:lumMod val="60000"/>
                  <a:lumOff val="40000"/>
                </a:schemeClr>
              </a:solidFill>
            </a:endParaRPr>
          </a:p>
          <a:p>
            <a:pPr>
              <a:spcBef>
                <a:spcPts val="700"/>
              </a:spcBef>
              <a:spcAft>
                <a:spcPts val="0"/>
              </a:spcAft>
            </a:pPr>
            <a:r>
              <a:rPr lang="en-US" sz="2800">
                <a:solidFill>
                  <a:schemeClr val="tx1">
                    <a:lumMod val="60000"/>
                    <a:lumOff val="40000"/>
                  </a:schemeClr>
                </a:solidFill>
                <a:latin typeface="Calibri"/>
                <a:ea typeface="Calibri"/>
                <a:cs typeface="Calibri"/>
              </a:rPr>
              <a:t>Compare results with other schools in your area</a:t>
            </a:r>
            <a:endParaRPr lang="en-US">
              <a:solidFill>
                <a:schemeClr val="tx1">
                  <a:lumMod val="60000"/>
                  <a:lumOff val="40000"/>
                </a:schemeClr>
              </a:solidFill>
              <a:latin typeface="Arial"/>
              <a:ea typeface="ＭＳ Ｐゴシック"/>
              <a:cs typeface="Calibri"/>
            </a:endParaRPr>
          </a:p>
          <a:p>
            <a:pPr>
              <a:spcBef>
                <a:spcPts val="700"/>
              </a:spcBef>
              <a:spcAft>
                <a:spcPts val="0"/>
              </a:spcAft>
            </a:pPr>
            <a:r>
              <a:rPr lang="en-US" sz="2800">
                <a:solidFill>
                  <a:schemeClr val="tx1">
                    <a:lumMod val="60000"/>
                    <a:lumOff val="40000"/>
                  </a:schemeClr>
                </a:solidFill>
                <a:latin typeface="Calibri"/>
                <a:ea typeface="Calibri"/>
                <a:cs typeface="Calibri"/>
              </a:rPr>
              <a:t>Over the next few slides, we will share how to access results on the </a:t>
            </a:r>
            <a:r>
              <a:rPr lang="en-US" sz="2800">
                <a:solidFill>
                  <a:schemeClr val="tx1">
                    <a:lumMod val="60000"/>
                    <a:lumOff val="40000"/>
                  </a:schemeClr>
                </a:solidFill>
                <a:latin typeface="Calibri"/>
                <a:ea typeface="Calibri"/>
                <a:cs typeface="Calibri"/>
                <a:hlinkClick r:id="rId3">
                  <a:extLst>
                    <a:ext uri="{A12FA001-AC4F-418D-AE19-62706E023703}">
                      <ahyp:hlinkClr xmlns:ahyp="http://schemas.microsoft.com/office/drawing/2018/hyperlinkcolor" val="tx"/>
                    </a:ext>
                  </a:extLst>
                </a:hlinkClick>
              </a:rPr>
              <a:t>Panorama Platform!</a:t>
            </a:r>
            <a:endParaRPr lang="en-US" sz="2800">
              <a:solidFill>
                <a:schemeClr val="tx1">
                  <a:lumMod val="60000"/>
                  <a:lumOff val="40000"/>
                </a:schemeClr>
              </a:solidFill>
              <a:latin typeface="Calibri"/>
              <a:ea typeface="Calibri"/>
              <a:cs typeface="Calibri"/>
            </a:endParaRPr>
          </a:p>
          <a:p>
            <a:pPr>
              <a:spcBef>
                <a:spcPts val="700"/>
              </a:spcBef>
              <a:spcAft>
                <a:spcPts val="0"/>
              </a:spcAft>
            </a:pPr>
            <a:endParaRPr lang="en-US" sz="2800">
              <a:solidFill>
                <a:srgbClr val="A3A3A3"/>
              </a:solidFill>
              <a:latin typeface="Calibri"/>
              <a:cs typeface="Arial"/>
            </a:endParaRPr>
          </a:p>
          <a:p>
            <a:pPr marL="0" indent="0">
              <a:buNone/>
            </a:pPr>
            <a:endParaRPr lang="en-US"/>
          </a:p>
        </p:txBody>
      </p:sp>
      <p:sp>
        <p:nvSpPr>
          <p:cNvPr id="6" name="Title 3">
            <a:extLst>
              <a:ext uri="{FF2B5EF4-FFF2-40B4-BE49-F238E27FC236}">
                <a16:creationId xmlns:a16="http://schemas.microsoft.com/office/drawing/2014/main" id="{BA4A0A0B-4608-45E1-1622-83D68D32D428}"/>
              </a:ext>
            </a:extLst>
          </p:cNvPr>
          <p:cNvSpPr>
            <a:spLocks noGrp="1"/>
          </p:cNvSpPr>
          <p:nvPr>
            <p:ph type="title"/>
          </p:nvPr>
        </p:nvSpPr>
        <p:spPr>
          <a:xfrm>
            <a:off x="393700" y="627236"/>
            <a:ext cx="8206536" cy="768332"/>
          </a:xfrm>
        </p:spPr>
        <p:txBody>
          <a:bodyPr vert="horz" wrap="square" lIns="91440" tIns="45720" rIns="91440" bIns="45720" numCol="1" anchor="ctr" anchorCtr="0" compatLnSpc="1">
            <a:prstTxWarp prst="textNoShape">
              <a:avLst/>
            </a:prstTxWarp>
          </a:bodyPr>
          <a:lstStyle/>
          <a:p>
            <a:pPr algn="ctr"/>
            <a:r>
              <a:rPr lang="en-US" sz="3200">
                <a:latin typeface="Calibri"/>
                <a:cs typeface="Arial"/>
              </a:rPr>
              <a:t>Families Can Access Citywide NYC School Survey Results!</a:t>
            </a:r>
          </a:p>
        </p:txBody>
      </p:sp>
      <p:sp>
        <p:nvSpPr>
          <p:cNvPr id="3" name="Slide Number Placeholder 2">
            <a:extLst>
              <a:ext uri="{FF2B5EF4-FFF2-40B4-BE49-F238E27FC236}">
                <a16:creationId xmlns:a16="http://schemas.microsoft.com/office/drawing/2014/main" id="{D669CF2D-6435-C0D6-846D-7FD83E089873}"/>
              </a:ext>
            </a:extLst>
          </p:cNvPr>
          <p:cNvSpPr>
            <a:spLocks noGrp="1"/>
          </p:cNvSpPr>
          <p:nvPr>
            <p:ph type="sldNum" sz="quarter" idx="10"/>
          </p:nvPr>
        </p:nvSpPr>
        <p:spPr/>
        <p:txBody>
          <a:bodyPr/>
          <a:lstStyle/>
          <a:p>
            <a:pPr>
              <a:defRPr/>
            </a:pPr>
            <a:fld id="{FCC35590-EF06-4585-9BEB-02D4A0823652}" type="slidenum">
              <a:rPr lang="en-US" smtClean="0"/>
              <a:pPr>
                <a:defRPr/>
              </a:pPr>
              <a:t>10</a:t>
            </a:fld>
            <a:endParaRPr lang="en-US" sz="1050"/>
          </a:p>
        </p:txBody>
      </p:sp>
    </p:spTree>
    <p:extLst>
      <p:ext uri="{BB962C8B-B14F-4D97-AF65-F5344CB8AC3E}">
        <p14:creationId xmlns:p14="http://schemas.microsoft.com/office/powerpoint/2010/main" val="619138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Placeholder 10">
            <a:extLst>
              <a:ext uri="{FF2B5EF4-FFF2-40B4-BE49-F238E27FC236}">
                <a16:creationId xmlns:a16="http://schemas.microsoft.com/office/drawing/2014/main" id="{40F37C64-999A-6D40-C1D2-C25B509CC2F6}"/>
              </a:ext>
            </a:extLst>
          </p:cNvPr>
          <p:cNvSpPr>
            <a:spLocks noGrp="1"/>
          </p:cNvSpPr>
          <p:nvPr>
            <p:ph type="body" sz="quarter" idx="15"/>
          </p:nvPr>
        </p:nvSpPr>
        <p:spPr>
          <a:xfrm>
            <a:off x="5080285" y="4426586"/>
            <a:ext cx="3629159" cy="1436299"/>
          </a:xfrm>
        </p:spPr>
        <p:txBody>
          <a:bodyPr vert="horz" lIns="68580" tIns="34290" rIns="68580" bIns="34290" rtlCol="0" anchor="t">
            <a:normAutofit/>
          </a:bodyPr>
          <a:lstStyle/>
          <a:p>
            <a:pPr marL="128270" indent="-128270">
              <a:buChar char="•"/>
            </a:pPr>
            <a:r>
              <a:rPr lang="en-US" sz="1600">
                <a:cs typeface="Arial"/>
              </a:rPr>
              <a:t>The Panorama Platform can be translated into the 9 official NYCPS supported languages</a:t>
            </a:r>
          </a:p>
        </p:txBody>
      </p:sp>
      <p:pic>
        <p:nvPicPr>
          <p:cNvPr id="4" name="Picture 3" descr="A screenshot of the language dropdown menu on Panorama Education’s site, expanded from “English” to show 9 additional languages">
            <a:extLst>
              <a:ext uri="{FF2B5EF4-FFF2-40B4-BE49-F238E27FC236}">
                <a16:creationId xmlns:a16="http://schemas.microsoft.com/office/drawing/2014/main" id="{A049EC20-3276-2A1B-9314-3B93C8BDE555}"/>
              </a:ext>
            </a:extLst>
          </p:cNvPr>
          <p:cNvPicPr>
            <a:picLocks noChangeAspect="1"/>
          </p:cNvPicPr>
          <p:nvPr/>
        </p:nvPicPr>
        <p:blipFill>
          <a:blip r:embed="rId2"/>
          <a:stretch>
            <a:fillRect/>
          </a:stretch>
        </p:blipFill>
        <p:spPr>
          <a:xfrm>
            <a:off x="4690942" y="940757"/>
            <a:ext cx="4229795" cy="2413334"/>
          </a:xfrm>
          <a:prstGeom prst="rect">
            <a:avLst/>
          </a:prstGeom>
        </p:spPr>
      </p:pic>
      <p:sp>
        <p:nvSpPr>
          <p:cNvPr id="10" name="Content Placeholder 2">
            <a:extLst>
              <a:ext uri="{FF2B5EF4-FFF2-40B4-BE49-F238E27FC236}">
                <a16:creationId xmlns:a16="http://schemas.microsoft.com/office/drawing/2014/main" id="{AFDBA53B-6795-ED04-21B3-93C2594D4D47}"/>
              </a:ext>
            </a:extLst>
          </p:cNvPr>
          <p:cNvSpPr>
            <a:spLocks noGrp="1"/>
          </p:cNvSpPr>
          <p:nvPr>
            <p:ph type="subTitle" idx="1"/>
          </p:nvPr>
        </p:nvSpPr>
        <p:spPr>
          <a:xfrm>
            <a:off x="131955" y="4430178"/>
            <a:ext cx="4079752" cy="1489249"/>
          </a:xfrm>
        </p:spPr>
        <p:txBody>
          <a:bodyPr vert="horz" lIns="68580" tIns="34290" rIns="68580" bIns="34290" rtlCol="0" anchor="t">
            <a:noAutofit/>
          </a:bodyPr>
          <a:lstStyle/>
          <a:p>
            <a:pPr marL="257175" indent="-257175" algn="l">
              <a:buFont typeface="Arial"/>
              <a:buChar char="•"/>
            </a:pPr>
            <a:r>
              <a:rPr lang="en-US" sz="1400" dirty="0">
                <a:latin typeface="Calibri"/>
                <a:cs typeface="Arial"/>
              </a:rPr>
              <a:t>Use this link: </a:t>
            </a:r>
            <a:r>
              <a:rPr lang="en-US" sz="1400" dirty="0">
                <a:latin typeface="Calibri"/>
                <a:ea typeface="+mn-lt"/>
                <a:cs typeface="+mn-lt"/>
                <a:hlinkClick r:id="rId3"/>
              </a:rPr>
              <a:t>https://secure.panoramaed.com/nycdoe/understand?auth_token=NeMqBRG7xyKtyeqmK_Nd</a:t>
            </a:r>
            <a:endParaRPr lang="en-US" sz="1400" dirty="0">
              <a:latin typeface="Calibri"/>
            </a:endParaRPr>
          </a:p>
          <a:p>
            <a:pPr marL="257175" indent="-257175" algn="l">
              <a:buFont typeface="Arial"/>
              <a:buChar char="•"/>
            </a:pPr>
            <a:r>
              <a:rPr lang="en-US" sz="1400" dirty="0">
                <a:latin typeface="Calibri"/>
                <a:cs typeface="Arial"/>
              </a:rPr>
              <a:t>Once you reach the Panorama Platform homepage, click the Schools icon, and type in your school's name!</a:t>
            </a:r>
          </a:p>
          <a:p>
            <a:pPr marL="257175" indent="-257175">
              <a:buChar char="•"/>
            </a:pPr>
            <a:endParaRPr lang="en-US" dirty="0"/>
          </a:p>
        </p:txBody>
      </p:sp>
      <p:pic>
        <p:nvPicPr>
          <p:cNvPr id="3" name="Picture 2" descr="A screenshot of survey results landing page for Panorama Education showing options to browse by NYC Public Schools, Schools, Grade Bands, and Superintendents, each with a colorful icon.">
            <a:extLst>
              <a:ext uri="{FF2B5EF4-FFF2-40B4-BE49-F238E27FC236}">
                <a16:creationId xmlns:a16="http://schemas.microsoft.com/office/drawing/2014/main" id="{0DD670F5-6EF6-FA04-7138-EED960195111}"/>
              </a:ext>
            </a:extLst>
          </p:cNvPr>
          <p:cNvPicPr>
            <a:picLocks noChangeAspect="1"/>
          </p:cNvPicPr>
          <p:nvPr/>
        </p:nvPicPr>
        <p:blipFill>
          <a:blip r:embed="rId4"/>
          <a:stretch>
            <a:fillRect/>
          </a:stretch>
        </p:blipFill>
        <p:spPr>
          <a:xfrm>
            <a:off x="127779" y="938572"/>
            <a:ext cx="4330820" cy="3298706"/>
          </a:xfrm>
          <a:prstGeom prst="rect">
            <a:avLst/>
          </a:prstGeom>
        </p:spPr>
      </p:pic>
      <p:sp>
        <p:nvSpPr>
          <p:cNvPr id="2" name="Title 1">
            <a:extLst>
              <a:ext uri="{FF2B5EF4-FFF2-40B4-BE49-F238E27FC236}">
                <a16:creationId xmlns:a16="http://schemas.microsoft.com/office/drawing/2014/main" id="{1B9E8FC5-D341-AF70-09A8-A18A1B2DA7B8}"/>
              </a:ext>
            </a:extLst>
          </p:cNvPr>
          <p:cNvSpPr>
            <a:spLocks noGrp="1"/>
          </p:cNvSpPr>
          <p:nvPr>
            <p:ph type="ctrTitle"/>
          </p:nvPr>
        </p:nvSpPr>
        <p:spPr>
          <a:xfrm>
            <a:off x="294591" y="474404"/>
            <a:ext cx="8416661" cy="284219"/>
          </a:xfrm>
        </p:spPr>
        <p:txBody>
          <a:bodyPr anchor="b">
            <a:noAutofit/>
          </a:bodyPr>
          <a:lstStyle/>
          <a:p>
            <a:r>
              <a:rPr lang="en-US" sz="2625">
                <a:latin typeface="Aptos"/>
                <a:cs typeface="FUTURA MEDIUM"/>
              </a:rPr>
              <a:t>Accessing Results</a:t>
            </a:r>
          </a:p>
        </p:txBody>
      </p:sp>
      <p:sp>
        <p:nvSpPr>
          <p:cNvPr id="5" name="Slide Number Placeholder 4">
            <a:extLst>
              <a:ext uri="{FF2B5EF4-FFF2-40B4-BE49-F238E27FC236}">
                <a16:creationId xmlns:a16="http://schemas.microsoft.com/office/drawing/2014/main" id="{106B5410-2A9F-F478-1FF6-049B84FD1445}"/>
              </a:ext>
            </a:extLst>
          </p:cNvPr>
          <p:cNvSpPr>
            <a:spLocks noGrp="1"/>
          </p:cNvSpPr>
          <p:nvPr>
            <p:ph type="sldNum" sz="quarter" idx="4294967295"/>
          </p:nvPr>
        </p:nvSpPr>
        <p:spPr>
          <a:xfrm>
            <a:off x="8709444" y="6503224"/>
            <a:ext cx="347870" cy="273844"/>
          </a:xfrm>
        </p:spPr>
        <p:txBody>
          <a:bodyPr anchor="ctr">
            <a:normAutofit/>
          </a:bodyPr>
          <a:lstStyle/>
          <a:p>
            <a:pPr>
              <a:spcAft>
                <a:spcPts val="450"/>
              </a:spcAft>
            </a:pPr>
            <a:fld id="{695CE8F2-4B14-4B93-96A0-C716C5B341C4}" type="slidenum">
              <a:rPr lang="en-US" smtClean="0"/>
              <a:pPr>
                <a:spcAft>
                  <a:spcPts val="450"/>
                </a:spcAft>
              </a:pPr>
              <a:t>11</a:t>
            </a:fld>
            <a:endParaRPr lang="en-US" dirty="0"/>
          </a:p>
        </p:txBody>
      </p:sp>
    </p:spTree>
    <p:extLst>
      <p:ext uri="{BB962C8B-B14F-4D97-AF65-F5344CB8AC3E}">
        <p14:creationId xmlns:p14="http://schemas.microsoft.com/office/powerpoint/2010/main" val="157177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A screenshot of the summary of the 2024 NYC School Survey for students. The page includes navigation tabs for different respondent groups and options to view either the survey or framework.&#10;&#10;">
            <a:extLst>
              <a:ext uri="{FF2B5EF4-FFF2-40B4-BE49-F238E27FC236}">
                <a16:creationId xmlns:a16="http://schemas.microsoft.com/office/drawing/2014/main" id="{3BD4503B-63D5-8F1C-F795-2C0C3795B499}"/>
              </a:ext>
            </a:extLst>
          </p:cNvPr>
          <p:cNvPicPr>
            <a:picLocks noGrp="1" noChangeAspect="1"/>
          </p:cNvPicPr>
          <p:nvPr>
            <p:ph sz="half" idx="2"/>
          </p:nvPr>
        </p:nvPicPr>
        <p:blipFill>
          <a:blip r:embed="rId2"/>
          <a:stretch>
            <a:fillRect/>
          </a:stretch>
        </p:blipFill>
        <p:spPr>
          <a:xfrm>
            <a:off x="4648200" y="2277405"/>
            <a:ext cx="4038600" cy="2554414"/>
          </a:xfrm>
          <a:noFill/>
        </p:spPr>
      </p:pic>
      <p:sp>
        <p:nvSpPr>
          <p:cNvPr id="13" name="Content Placeholder 2">
            <a:extLst>
              <a:ext uri="{FF2B5EF4-FFF2-40B4-BE49-F238E27FC236}">
                <a16:creationId xmlns:a16="http://schemas.microsoft.com/office/drawing/2014/main" id="{EE33397C-B0F4-707A-B834-F17A8139B290}"/>
              </a:ext>
            </a:extLst>
          </p:cNvPr>
          <p:cNvSpPr>
            <a:spLocks noGrp="1"/>
          </p:cNvSpPr>
          <p:nvPr>
            <p:ph sz="half" idx="1"/>
          </p:nvPr>
        </p:nvSpPr>
        <p:spPr>
          <a:xfrm>
            <a:off x="115366" y="1534774"/>
            <a:ext cx="4454235" cy="4106249"/>
          </a:xfrm>
        </p:spPr>
        <p:txBody>
          <a:bodyPr vert="horz" wrap="square" lIns="68580" tIns="34290" rIns="68580" bIns="34290" numCol="1" rtlCol="0" anchor="t" anchorCtr="0" compatLnSpc="1">
            <a:prstTxWarp prst="textNoShape">
              <a:avLst/>
            </a:prstTxWarp>
            <a:noAutofit/>
          </a:bodyPr>
          <a:lstStyle/>
          <a:p>
            <a:endParaRPr lang="en-US"/>
          </a:p>
          <a:p>
            <a:pPr marL="257175" indent="-257175">
              <a:buChar char="•"/>
            </a:pPr>
            <a:r>
              <a:rPr lang="en-US" sz="1800">
                <a:latin typeface="Calibri"/>
                <a:cs typeface="Arial"/>
              </a:rPr>
              <a:t>Once you are in the family members page, you can see your school's survey results broken down by measure. You can click each measure to see the questions included in the measure.</a:t>
            </a:r>
          </a:p>
          <a:p>
            <a:pPr marL="257175" indent="-257175">
              <a:buChar char="•"/>
            </a:pPr>
            <a:r>
              <a:rPr lang="en-US" sz="1800">
                <a:latin typeface="Calibri"/>
                <a:cs typeface="Arial"/>
              </a:rPr>
              <a:t>Please remember to consider your school's family response rates when reviewing your results. </a:t>
            </a:r>
          </a:p>
          <a:p>
            <a:pPr marL="257175" indent="-257175">
              <a:buChar char="•"/>
            </a:pPr>
            <a:r>
              <a:rPr lang="en-US" sz="1800">
                <a:latin typeface="Calibri"/>
                <a:cs typeface="Arial"/>
              </a:rPr>
              <a:t>You can also click the dropdown "select a survey to view" to review data from previous years. NSS results from 2021-2025 are available on the platform!</a:t>
            </a:r>
          </a:p>
        </p:txBody>
      </p:sp>
      <p:sp>
        <p:nvSpPr>
          <p:cNvPr id="7" name="Title 6">
            <a:extLst>
              <a:ext uri="{FF2B5EF4-FFF2-40B4-BE49-F238E27FC236}">
                <a16:creationId xmlns:a16="http://schemas.microsoft.com/office/drawing/2014/main" id="{E4BB8FE5-D411-63DE-5803-B2ECE317AE0B}"/>
              </a:ext>
            </a:extLst>
          </p:cNvPr>
          <p:cNvSpPr>
            <a:spLocks noGrp="1"/>
          </p:cNvSpPr>
          <p:nvPr>
            <p:ph type="title"/>
          </p:nvPr>
        </p:nvSpPr>
        <p:spPr>
          <a:xfrm>
            <a:off x="631769" y="540345"/>
            <a:ext cx="7886700" cy="994172"/>
          </a:xfrm>
        </p:spPr>
        <p:txBody>
          <a:bodyPr anchor="ctr">
            <a:normAutofit fontScale="90000"/>
          </a:bodyPr>
          <a:lstStyle/>
          <a:p>
            <a:r>
              <a:rPr lang="en-US">
                <a:latin typeface="Aptos"/>
                <a:cs typeface="FUTURA MEDIUM"/>
              </a:rPr>
              <a:t>Once you access your school's report, click "Family Members" to access Family Results</a:t>
            </a:r>
            <a:endParaRPr lang="en-US"/>
          </a:p>
        </p:txBody>
      </p:sp>
      <p:sp>
        <p:nvSpPr>
          <p:cNvPr id="2" name="Slide Number Placeholder 4">
            <a:extLst>
              <a:ext uri="{FF2B5EF4-FFF2-40B4-BE49-F238E27FC236}">
                <a16:creationId xmlns:a16="http://schemas.microsoft.com/office/drawing/2014/main" id="{2B8F62F4-3B21-912F-3A4B-35A43A5C8312}"/>
              </a:ext>
            </a:extLst>
          </p:cNvPr>
          <p:cNvSpPr txBox="1">
            <a:spLocks/>
          </p:cNvSpPr>
          <p:nvPr/>
        </p:nvSpPr>
        <p:spPr bwMode="auto">
          <a:xfrm>
            <a:off x="8709444" y="6503224"/>
            <a:ext cx="347870" cy="27384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defPPr>
              <a:defRPr lang="en-US"/>
            </a:defPPr>
            <a:lvl1pPr marL="0" algn="r" defTabSz="914400" rtl="0" eaLnBrk="0" latinLnBrk="0" hangingPunct="0">
              <a:defRPr sz="900" b="1" kern="1200">
                <a:solidFill>
                  <a:schemeClr val="bg1"/>
                </a:solidFill>
                <a:latin typeface="Arial" pitchFamily="34" charset="0"/>
                <a:ea typeface="ＭＳ Ｐゴシック" pitchFamily="1"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450"/>
              </a:spcAft>
            </a:pPr>
            <a:fld id="{695CE8F2-4B14-4B93-96A0-C716C5B341C4}" type="slidenum">
              <a:rPr lang="en-US" smtClean="0"/>
              <a:pPr>
                <a:spcAft>
                  <a:spcPts val="450"/>
                </a:spcAft>
              </a:pPr>
              <a:t>12</a:t>
            </a:fld>
            <a:endParaRPr lang="en-US" dirty="0"/>
          </a:p>
        </p:txBody>
      </p:sp>
    </p:spTree>
    <p:extLst>
      <p:ext uri="{BB962C8B-B14F-4D97-AF65-F5344CB8AC3E}">
        <p14:creationId xmlns:p14="http://schemas.microsoft.com/office/powerpoint/2010/main" val="138555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screenshot of the NYC School Survey results. The question shown relates to how well teachers supported students' adjustment. Includes response options and favorability by ELL, IEP, and housing status.">
            <a:extLst>
              <a:ext uri="{FF2B5EF4-FFF2-40B4-BE49-F238E27FC236}">
                <a16:creationId xmlns:a16="http://schemas.microsoft.com/office/drawing/2014/main" id="{CFE3B34F-F1A5-4DFA-C136-B8B64E8DDEFD}"/>
              </a:ext>
            </a:extLst>
          </p:cNvPr>
          <p:cNvPicPr>
            <a:picLocks noGrp="1" noChangeAspect="1"/>
          </p:cNvPicPr>
          <p:nvPr>
            <p:ph sz="half" idx="2"/>
          </p:nvPr>
        </p:nvPicPr>
        <p:blipFill>
          <a:blip r:embed="rId2"/>
          <a:stretch>
            <a:fillRect/>
          </a:stretch>
        </p:blipFill>
        <p:spPr>
          <a:xfrm>
            <a:off x="4648200" y="1717050"/>
            <a:ext cx="4038600" cy="3675125"/>
          </a:xfrm>
          <a:noFill/>
        </p:spPr>
      </p:pic>
      <p:sp>
        <p:nvSpPr>
          <p:cNvPr id="13" name="Content Placeholder 2">
            <a:extLst>
              <a:ext uri="{FF2B5EF4-FFF2-40B4-BE49-F238E27FC236}">
                <a16:creationId xmlns:a16="http://schemas.microsoft.com/office/drawing/2014/main" id="{58293315-993C-8B7D-A306-7E66A624D849}"/>
              </a:ext>
            </a:extLst>
          </p:cNvPr>
          <p:cNvSpPr>
            <a:spLocks noGrp="1"/>
          </p:cNvSpPr>
          <p:nvPr>
            <p:ph sz="half" idx="1"/>
          </p:nvPr>
        </p:nvSpPr>
        <p:spPr>
          <a:xfrm>
            <a:off x="700391" y="1462797"/>
            <a:ext cx="4038600" cy="4922790"/>
          </a:xfrm>
        </p:spPr>
        <p:txBody>
          <a:bodyPr vert="horz" wrap="square" lIns="68580" tIns="34290" rIns="68580" bIns="34290" numCol="1" rtlCol="0" anchor="t" anchorCtr="0" compatLnSpc="1">
            <a:prstTxWarp prst="textNoShape">
              <a:avLst/>
            </a:prstTxWarp>
            <a:noAutofit/>
          </a:bodyPr>
          <a:lstStyle/>
          <a:p>
            <a:pPr marL="257175" indent="-257175">
              <a:buChar char="•"/>
            </a:pPr>
            <a:r>
              <a:rPr lang="en-US" sz="2000">
                <a:latin typeface="Calibri"/>
                <a:cs typeface="Arial"/>
              </a:rPr>
              <a:t>Your school's results will be disaggregated by demographic. This provides you with the opportunity to better understand how, if at all, families may respond differently based on their background.</a:t>
            </a:r>
          </a:p>
          <a:p>
            <a:pPr marL="257175" indent="-257175">
              <a:buChar char="•"/>
            </a:pPr>
            <a:r>
              <a:rPr lang="en-US" sz="2000">
                <a:latin typeface="Calibri"/>
                <a:cs typeface="Arial"/>
              </a:rPr>
              <a:t>The platform groups family's responses by:</a:t>
            </a:r>
          </a:p>
          <a:p>
            <a:pPr marL="600075" lvl="1" indent="-257175">
              <a:buFont typeface="Courier New" panose="020B0604020202020204" pitchFamily="34" charset="0"/>
              <a:buChar char="o"/>
            </a:pPr>
            <a:r>
              <a:rPr lang="en-US">
                <a:latin typeface="Calibri"/>
                <a:cs typeface="Arial"/>
              </a:rPr>
              <a:t>Demographic (race/ethnicity)</a:t>
            </a:r>
            <a:endParaRPr lang="en-US">
              <a:latin typeface="Calibri"/>
            </a:endParaRPr>
          </a:p>
          <a:p>
            <a:pPr marL="600075" lvl="1" indent="-257175">
              <a:buFont typeface="Courier New" panose="020B0604020202020204" pitchFamily="34" charset="0"/>
              <a:buChar char="o"/>
            </a:pPr>
            <a:r>
              <a:rPr lang="en-US">
                <a:latin typeface="Calibri"/>
                <a:cs typeface="Arial"/>
              </a:rPr>
              <a:t>Gender of student</a:t>
            </a:r>
            <a:endParaRPr lang="en-US">
              <a:latin typeface="Calibri"/>
            </a:endParaRPr>
          </a:p>
          <a:p>
            <a:pPr marL="600075" lvl="1" indent="-257175">
              <a:buFont typeface="Courier New" panose="020B0604020202020204" pitchFamily="34" charset="0"/>
              <a:buChar char="o"/>
            </a:pPr>
            <a:r>
              <a:rPr lang="en-US">
                <a:latin typeface="Calibri"/>
                <a:cs typeface="Arial"/>
              </a:rPr>
              <a:t>Grade of student</a:t>
            </a:r>
            <a:endParaRPr lang="en-US">
              <a:latin typeface="Calibri"/>
            </a:endParaRPr>
          </a:p>
          <a:p>
            <a:pPr marL="600075" lvl="1" indent="-257175">
              <a:buFont typeface="Courier New" panose="020B0604020202020204" pitchFamily="34" charset="0"/>
              <a:buChar char="o"/>
            </a:pPr>
            <a:r>
              <a:rPr lang="en-US">
                <a:latin typeface="Calibri"/>
                <a:cs typeface="Arial"/>
              </a:rPr>
              <a:t>Students' IEP Status</a:t>
            </a:r>
            <a:endParaRPr lang="en-US">
              <a:latin typeface="Calibri"/>
            </a:endParaRPr>
          </a:p>
          <a:p>
            <a:pPr marL="600075" lvl="1" indent="-257175">
              <a:buFont typeface="Courier New" panose="020B0604020202020204" pitchFamily="34" charset="0"/>
              <a:buChar char="o"/>
            </a:pPr>
            <a:r>
              <a:rPr lang="en-US">
                <a:latin typeface="Calibri"/>
                <a:cs typeface="Arial"/>
              </a:rPr>
              <a:t>ELL Status</a:t>
            </a:r>
            <a:endParaRPr lang="en-US">
              <a:latin typeface="Calibri"/>
            </a:endParaRPr>
          </a:p>
          <a:p>
            <a:pPr marL="600075" lvl="1" indent="-257175">
              <a:buFont typeface="Courier New" panose="020B0604020202020204" pitchFamily="34" charset="0"/>
              <a:buChar char="o"/>
            </a:pPr>
            <a:r>
              <a:rPr lang="en-US">
                <a:latin typeface="Calibri"/>
                <a:cs typeface="Arial"/>
              </a:rPr>
              <a:t>STH Status</a:t>
            </a:r>
          </a:p>
        </p:txBody>
      </p:sp>
      <p:sp>
        <p:nvSpPr>
          <p:cNvPr id="11" name="Title 1">
            <a:extLst>
              <a:ext uri="{FF2B5EF4-FFF2-40B4-BE49-F238E27FC236}">
                <a16:creationId xmlns:a16="http://schemas.microsoft.com/office/drawing/2014/main" id="{B67252AA-A8EA-6105-030E-9D82928A434F}"/>
              </a:ext>
            </a:extLst>
          </p:cNvPr>
          <p:cNvSpPr>
            <a:spLocks noGrp="1"/>
          </p:cNvSpPr>
          <p:nvPr>
            <p:ph type="title"/>
          </p:nvPr>
        </p:nvSpPr>
        <p:spPr>
          <a:xfrm>
            <a:off x="602036" y="472413"/>
            <a:ext cx="8447417" cy="994172"/>
          </a:xfrm>
        </p:spPr>
        <p:txBody>
          <a:bodyPr>
            <a:normAutofit fontScale="90000"/>
          </a:bodyPr>
          <a:lstStyle/>
          <a:p>
            <a:r>
              <a:rPr lang="en-US" sz="3000">
                <a:latin typeface="Aptos"/>
                <a:cs typeface="FUTURA MEDIUM"/>
              </a:rPr>
              <a:t>Explore Your School's Responses by Demographic</a:t>
            </a:r>
            <a:endParaRPr lang="en-US" sz="3000"/>
          </a:p>
        </p:txBody>
      </p:sp>
      <p:sp>
        <p:nvSpPr>
          <p:cNvPr id="2" name="Slide Number Placeholder 4">
            <a:extLst>
              <a:ext uri="{FF2B5EF4-FFF2-40B4-BE49-F238E27FC236}">
                <a16:creationId xmlns:a16="http://schemas.microsoft.com/office/drawing/2014/main" id="{0442EB1E-B9D8-240C-6115-432D669A9F3E}"/>
              </a:ext>
            </a:extLst>
          </p:cNvPr>
          <p:cNvSpPr txBox="1">
            <a:spLocks/>
          </p:cNvSpPr>
          <p:nvPr/>
        </p:nvSpPr>
        <p:spPr bwMode="auto">
          <a:xfrm>
            <a:off x="8709444" y="6503224"/>
            <a:ext cx="347870" cy="27384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defPPr>
              <a:defRPr lang="en-US"/>
            </a:defPPr>
            <a:lvl1pPr marL="0" algn="r" defTabSz="914400" rtl="0" eaLnBrk="0" latinLnBrk="0" hangingPunct="0">
              <a:defRPr sz="900" b="1" kern="1200">
                <a:solidFill>
                  <a:schemeClr val="bg1"/>
                </a:solidFill>
                <a:latin typeface="Arial" pitchFamily="34" charset="0"/>
                <a:ea typeface="ＭＳ Ｐゴシック" pitchFamily="1" charset="-128"/>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450"/>
              </a:spcAft>
            </a:pPr>
            <a:fld id="{695CE8F2-4B14-4B93-96A0-C716C5B341C4}" type="slidenum">
              <a:rPr lang="en-US" smtClean="0"/>
              <a:pPr>
                <a:spcAft>
                  <a:spcPts val="450"/>
                </a:spcAft>
              </a:pPr>
              <a:t>13</a:t>
            </a:fld>
            <a:endParaRPr lang="en-US" dirty="0"/>
          </a:p>
        </p:txBody>
      </p:sp>
    </p:spTree>
    <p:extLst>
      <p:ext uri="{BB962C8B-B14F-4D97-AF65-F5344CB8AC3E}">
        <p14:creationId xmlns:p14="http://schemas.microsoft.com/office/powerpoint/2010/main" val="3112669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5F5B-A60E-AF0C-84C2-90E79FF41C53}"/>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234CB4-CC75-0C67-0B70-B5D67D0D3AE5}"/>
              </a:ext>
            </a:extLst>
          </p:cNvPr>
          <p:cNvSpPr>
            <a:spLocks noGrp="1"/>
          </p:cNvSpPr>
          <p:nvPr>
            <p:ph idx="1"/>
          </p:nvPr>
        </p:nvSpPr>
        <p:spPr>
          <a:xfrm>
            <a:off x="393700" y="1664868"/>
            <a:ext cx="8342204" cy="4155500"/>
          </a:xfrm>
        </p:spPr>
        <p:txBody>
          <a:bodyPr/>
          <a:lstStyle/>
          <a:p>
            <a:r>
              <a:rPr lang="en-US" sz="2800">
                <a:solidFill>
                  <a:schemeClr val="tx1">
                    <a:lumMod val="60000"/>
                    <a:lumOff val="40000"/>
                  </a:schemeClr>
                </a:solidFill>
                <a:latin typeface="Calibri"/>
                <a:cs typeface="Arial"/>
              </a:rPr>
              <a:t>Contact [NAME] at [EMAIL/NUMBER] at our school</a:t>
            </a:r>
          </a:p>
          <a:p>
            <a:r>
              <a:rPr lang="en-US" sz="2800">
                <a:solidFill>
                  <a:schemeClr val="tx1">
                    <a:lumMod val="60000"/>
                    <a:lumOff val="40000"/>
                  </a:schemeClr>
                </a:solidFill>
                <a:latin typeface="Calibri"/>
                <a:ea typeface="Calibri"/>
                <a:cs typeface="Calibri"/>
              </a:rPr>
              <a:t>The NYCPS Survey Initiatives team is also available to help with platform questions or to discuss your school's results - email them at Surveys@schools.nyc.gov.</a:t>
            </a:r>
            <a:endParaRPr lang="en-US"/>
          </a:p>
          <a:p>
            <a:endParaRPr lang="en-US" sz="2800">
              <a:solidFill>
                <a:schemeClr val="tx1">
                  <a:lumMod val="60000"/>
                  <a:lumOff val="40000"/>
                </a:schemeClr>
              </a:solidFill>
              <a:latin typeface="Calibri"/>
              <a:cs typeface="Arial"/>
            </a:endParaRPr>
          </a:p>
          <a:p>
            <a:pPr>
              <a:spcBef>
                <a:spcPts val="700"/>
              </a:spcBef>
              <a:spcAft>
                <a:spcPts val="0"/>
              </a:spcAft>
            </a:pPr>
            <a:endParaRPr lang="en-US" sz="2800">
              <a:solidFill>
                <a:srgbClr val="A3A3A3"/>
              </a:solidFill>
              <a:latin typeface="Calibri"/>
              <a:cs typeface="Arial"/>
            </a:endParaRPr>
          </a:p>
          <a:p>
            <a:pPr marL="0" indent="0">
              <a:buNone/>
            </a:pPr>
            <a:endParaRPr lang="en-US"/>
          </a:p>
        </p:txBody>
      </p:sp>
      <p:sp>
        <p:nvSpPr>
          <p:cNvPr id="6" name="Title 3">
            <a:extLst>
              <a:ext uri="{FF2B5EF4-FFF2-40B4-BE49-F238E27FC236}">
                <a16:creationId xmlns:a16="http://schemas.microsoft.com/office/drawing/2014/main" id="{2CBCF2A9-8AF0-6EA4-4E35-B702594AA8ED}"/>
              </a:ext>
            </a:extLst>
          </p:cNvPr>
          <p:cNvSpPr>
            <a:spLocks noGrp="1"/>
          </p:cNvSpPr>
          <p:nvPr>
            <p:ph type="title"/>
          </p:nvPr>
        </p:nvSpPr>
        <p:spPr>
          <a:xfrm>
            <a:off x="393700" y="627236"/>
            <a:ext cx="8206536" cy="768332"/>
          </a:xfrm>
        </p:spPr>
        <p:txBody>
          <a:bodyPr vert="horz" wrap="square" lIns="91440" tIns="45720" rIns="91440" bIns="45720" numCol="1" anchor="ctr" anchorCtr="0" compatLnSpc="1">
            <a:prstTxWarp prst="textNoShape">
              <a:avLst/>
            </a:prstTxWarp>
          </a:bodyPr>
          <a:lstStyle/>
          <a:p>
            <a:pPr algn="ctr"/>
            <a:r>
              <a:rPr lang="en-US" sz="3200">
                <a:latin typeface="Calibri"/>
                <a:cs typeface="Arial"/>
              </a:rPr>
              <a:t>Have Questions or Feedback on Using the Platform?</a:t>
            </a:r>
          </a:p>
        </p:txBody>
      </p:sp>
      <p:sp>
        <p:nvSpPr>
          <p:cNvPr id="3" name="Slide Number Placeholder 2">
            <a:extLst>
              <a:ext uri="{FF2B5EF4-FFF2-40B4-BE49-F238E27FC236}">
                <a16:creationId xmlns:a16="http://schemas.microsoft.com/office/drawing/2014/main" id="{5CD99FEE-8196-75A4-8783-76EBD4FF7CAF}"/>
              </a:ext>
            </a:extLst>
          </p:cNvPr>
          <p:cNvSpPr>
            <a:spLocks noGrp="1"/>
          </p:cNvSpPr>
          <p:nvPr>
            <p:ph type="sldNum" sz="quarter" idx="10"/>
          </p:nvPr>
        </p:nvSpPr>
        <p:spPr/>
        <p:txBody>
          <a:bodyPr/>
          <a:lstStyle/>
          <a:p>
            <a:pPr>
              <a:defRPr/>
            </a:pPr>
            <a:fld id="{FCC35590-EF06-4585-9BEB-02D4A0823652}" type="slidenum">
              <a:rPr lang="en-US" smtClean="0"/>
              <a:pPr>
                <a:defRPr/>
              </a:pPr>
              <a:t>14</a:t>
            </a:fld>
            <a:endParaRPr lang="en-US" sz="1050"/>
          </a:p>
        </p:txBody>
      </p:sp>
    </p:spTree>
    <p:extLst>
      <p:ext uri="{BB962C8B-B14F-4D97-AF65-F5344CB8AC3E}">
        <p14:creationId xmlns:p14="http://schemas.microsoft.com/office/powerpoint/2010/main" val="2308534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F3BE66-7E88-7F04-35A8-B80EBF7DB4B0}"/>
              </a:ext>
            </a:extLst>
          </p:cNvPr>
          <p:cNvSpPr>
            <a:spLocks noGrp="1"/>
          </p:cNvSpPr>
          <p:nvPr>
            <p:ph idx="1"/>
          </p:nvPr>
        </p:nvSpPr>
        <p:spPr>
          <a:xfrm>
            <a:off x="497609" y="1287213"/>
            <a:ext cx="7772400" cy="4114800"/>
          </a:xfrm>
        </p:spPr>
        <p:txBody>
          <a:bodyPr/>
          <a:lstStyle/>
          <a:p>
            <a:pPr>
              <a:spcBef>
                <a:spcPts val="60"/>
              </a:spcBef>
            </a:pPr>
            <a:r>
              <a:rPr lang="en-US" sz="2800">
                <a:solidFill>
                  <a:srgbClr val="A3A3A3"/>
                </a:solidFill>
                <a:latin typeface="Calibri"/>
              </a:rPr>
              <a:t>Find NYC School Survey results at </a:t>
            </a:r>
            <a:r>
              <a:rPr lang="en-US" sz="2800">
                <a:solidFill>
                  <a:srgbClr val="A3A3A3"/>
                </a:solidFill>
                <a:latin typeface="Calibri"/>
                <a:hlinkClick r:id="rId3"/>
              </a:rPr>
              <a:t>here</a:t>
            </a:r>
            <a:r>
              <a:rPr lang="en-US" sz="2800">
                <a:solidFill>
                  <a:srgbClr val="A3A3A3"/>
                </a:solidFill>
                <a:latin typeface="Calibri"/>
              </a:rPr>
              <a:t>.</a:t>
            </a:r>
          </a:p>
          <a:p>
            <a:pPr marL="0" indent="0">
              <a:spcBef>
                <a:spcPts val="60"/>
              </a:spcBef>
              <a:buNone/>
            </a:pPr>
            <a:endParaRPr lang="en-US" sz="2800">
              <a:solidFill>
                <a:srgbClr val="A3A3A3"/>
              </a:solidFill>
              <a:latin typeface="ＭＳ Ｐゴシック"/>
              <a:ea typeface="ＭＳ Ｐゴシック"/>
              <a:cs typeface="Calibri"/>
            </a:endParaRPr>
          </a:p>
          <a:p>
            <a:pPr>
              <a:spcBef>
                <a:spcPts val="60"/>
              </a:spcBef>
            </a:pPr>
            <a:r>
              <a:rPr lang="en-US" sz="2800">
                <a:solidFill>
                  <a:srgbClr val="A3A3A3"/>
                </a:solidFill>
                <a:latin typeface="Calibri"/>
                <a:ea typeface="Calibri"/>
                <a:cs typeface="Calibri"/>
              </a:rPr>
              <a:t>How would you like us to implement feedback from the 2025 survey? Your insights help create meaningful improvements for our school.</a:t>
            </a:r>
            <a:endParaRPr lang="en-US"/>
          </a:p>
          <a:p>
            <a:pPr marL="0" indent="0">
              <a:spcBef>
                <a:spcPts val="60"/>
              </a:spcBef>
              <a:buNone/>
            </a:pPr>
            <a:endParaRPr lang="en-US" sz="2800">
              <a:solidFill>
                <a:srgbClr val="A3A3A3"/>
              </a:solidFill>
              <a:latin typeface="Calibri"/>
              <a:ea typeface="Calibri"/>
              <a:cs typeface="Calibri"/>
            </a:endParaRPr>
          </a:p>
          <a:p>
            <a:pPr>
              <a:spcBef>
                <a:spcPts val="60"/>
              </a:spcBef>
            </a:pPr>
            <a:r>
              <a:rPr lang="en-US" sz="2800">
                <a:solidFill>
                  <a:srgbClr val="A3A3A3"/>
                </a:solidFill>
                <a:latin typeface="Calibri"/>
                <a:ea typeface="Calibri"/>
                <a:cs typeface="Calibri"/>
              </a:rPr>
              <a:t>Remember, the survey returns each spring - your voice matters every year!</a:t>
            </a:r>
            <a:endParaRPr lang="en-US"/>
          </a:p>
          <a:p>
            <a:endParaRPr lang="en-US" sz="2800">
              <a:solidFill>
                <a:srgbClr val="A3A3A3"/>
              </a:solidFill>
              <a:latin typeface="Calibri"/>
            </a:endParaRPr>
          </a:p>
          <a:p>
            <a:endParaRPr lang="en-US" sz="2800">
              <a:solidFill>
                <a:srgbClr val="A3A3A3"/>
              </a:solidFill>
              <a:latin typeface="Calibri"/>
            </a:endParaRPr>
          </a:p>
        </p:txBody>
      </p:sp>
      <p:sp>
        <p:nvSpPr>
          <p:cNvPr id="4" name="Title 3">
            <a:extLst>
              <a:ext uri="{FF2B5EF4-FFF2-40B4-BE49-F238E27FC236}">
                <a16:creationId xmlns:a16="http://schemas.microsoft.com/office/drawing/2014/main" id="{F753869E-DA32-25F1-DE3C-250D7D6CA943}"/>
              </a:ext>
            </a:extLst>
          </p:cNvPr>
          <p:cNvSpPr>
            <a:spLocks noGrp="1"/>
          </p:cNvSpPr>
          <p:nvPr>
            <p:ph type="title"/>
          </p:nvPr>
        </p:nvSpPr>
        <p:spPr/>
        <p:txBody>
          <a:bodyPr/>
          <a:lstStyle/>
          <a:p>
            <a:pPr algn="ctr"/>
            <a:r>
              <a:rPr lang="en-US">
                <a:latin typeface="Calibri"/>
              </a:rPr>
              <a:t>Next Steps</a:t>
            </a:r>
          </a:p>
        </p:txBody>
      </p:sp>
      <p:sp>
        <p:nvSpPr>
          <p:cNvPr id="3" name="Slide Number Placeholder 2">
            <a:extLst>
              <a:ext uri="{FF2B5EF4-FFF2-40B4-BE49-F238E27FC236}">
                <a16:creationId xmlns:a16="http://schemas.microsoft.com/office/drawing/2014/main" id="{10D07758-769A-1D45-3B43-E71BE213DB4E}"/>
              </a:ext>
            </a:extLst>
          </p:cNvPr>
          <p:cNvSpPr>
            <a:spLocks noGrp="1"/>
          </p:cNvSpPr>
          <p:nvPr>
            <p:ph type="sldNum" sz="quarter" idx="10"/>
          </p:nvPr>
        </p:nvSpPr>
        <p:spPr/>
        <p:txBody>
          <a:bodyPr/>
          <a:lstStyle/>
          <a:p>
            <a:pPr>
              <a:defRPr/>
            </a:pPr>
            <a:fld id="{FCC35590-EF06-4585-9BEB-02D4A0823652}" type="slidenum">
              <a:rPr lang="en-US" smtClean="0"/>
              <a:pPr>
                <a:defRPr/>
              </a:pPr>
              <a:t>15</a:t>
            </a:fld>
            <a:endParaRPr lang="en-US" sz="1050"/>
          </a:p>
        </p:txBody>
      </p:sp>
    </p:spTree>
    <p:extLst>
      <p:ext uri="{BB962C8B-B14F-4D97-AF65-F5344CB8AC3E}">
        <p14:creationId xmlns:p14="http://schemas.microsoft.com/office/powerpoint/2010/main" val="6068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2C813F-BF2A-EFDF-BC87-419AC086D9BE}"/>
              </a:ext>
            </a:extLst>
          </p:cNvPr>
          <p:cNvSpPr>
            <a:spLocks noGrp="1"/>
          </p:cNvSpPr>
          <p:nvPr>
            <p:ph idx="1"/>
          </p:nvPr>
        </p:nvSpPr>
        <p:spPr>
          <a:xfrm>
            <a:off x="684553" y="1757011"/>
            <a:ext cx="7792750" cy="3859405"/>
          </a:xfrm>
        </p:spPr>
        <p:txBody>
          <a:bodyPr/>
          <a:lstStyle/>
          <a:p>
            <a:pPr>
              <a:spcBef>
                <a:spcPts val="525"/>
              </a:spcBef>
              <a:spcAft>
                <a:spcPts val="0"/>
              </a:spcAft>
            </a:pPr>
            <a:r>
              <a:rPr lang="en-US" sz="2800">
                <a:solidFill>
                  <a:schemeClr val="tx2"/>
                </a:solidFill>
                <a:latin typeface="Calibri"/>
                <a:ea typeface="+mn-lt"/>
                <a:cs typeface="+mn-lt"/>
              </a:rPr>
              <a:t>NYC School Survey Overview</a:t>
            </a:r>
          </a:p>
          <a:p>
            <a:pPr>
              <a:spcBef>
                <a:spcPts val="525"/>
              </a:spcBef>
              <a:spcAft>
                <a:spcPts val="0"/>
              </a:spcAft>
            </a:pPr>
            <a:r>
              <a:rPr lang="en-US" sz="2800">
                <a:solidFill>
                  <a:schemeClr val="tx2"/>
                </a:solidFill>
                <a:latin typeface="Calibri"/>
                <a:ea typeface="+mn-lt"/>
                <a:cs typeface="+mn-lt"/>
              </a:rPr>
              <a:t>Who did we hear from?</a:t>
            </a:r>
          </a:p>
          <a:p>
            <a:pPr>
              <a:spcBef>
                <a:spcPts val="525"/>
              </a:spcBef>
              <a:spcAft>
                <a:spcPts val="0"/>
              </a:spcAft>
            </a:pPr>
            <a:r>
              <a:rPr lang="en-US" sz="2800">
                <a:solidFill>
                  <a:schemeClr val="tx2"/>
                </a:solidFill>
                <a:latin typeface="Calibri"/>
                <a:ea typeface="+mn-lt"/>
                <a:cs typeface="+mn-lt"/>
              </a:rPr>
              <a:t>What are we proud of?</a:t>
            </a:r>
          </a:p>
          <a:p>
            <a:pPr>
              <a:spcBef>
                <a:spcPts val="525"/>
              </a:spcBef>
              <a:spcAft>
                <a:spcPts val="0"/>
              </a:spcAft>
            </a:pPr>
            <a:r>
              <a:rPr lang="en-US" sz="2800">
                <a:solidFill>
                  <a:schemeClr val="tx2"/>
                </a:solidFill>
                <a:latin typeface="Calibri"/>
                <a:ea typeface="Calibri"/>
                <a:cs typeface="Calibri"/>
              </a:rPr>
              <a:t>Where do we see opportunities to improve?</a:t>
            </a:r>
            <a:endParaRPr lang="en-US" sz="2800">
              <a:solidFill>
                <a:schemeClr val="tx2"/>
              </a:solidFill>
              <a:latin typeface="Calibri"/>
              <a:ea typeface="+mn-lt"/>
              <a:cs typeface="+mn-lt"/>
            </a:endParaRPr>
          </a:p>
          <a:p>
            <a:pPr>
              <a:spcBef>
                <a:spcPts val="525"/>
              </a:spcBef>
              <a:spcAft>
                <a:spcPts val="0"/>
              </a:spcAft>
            </a:pPr>
            <a:r>
              <a:rPr lang="en-US" sz="2800">
                <a:solidFill>
                  <a:schemeClr val="tx2"/>
                </a:solidFill>
                <a:latin typeface="Calibri"/>
                <a:ea typeface="+mn-lt"/>
                <a:cs typeface="+mn-lt"/>
              </a:rPr>
              <a:t>How are results used?</a:t>
            </a:r>
          </a:p>
          <a:p>
            <a:pPr>
              <a:spcBef>
                <a:spcPts val="525"/>
              </a:spcBef>
              <a:spcAft>
                <a:spcPts val="0"/>
              </a:spcAft>
            </a:pPr>
            <a:r>
              <a:rPr lang="en-US" sz="2800">
                <a:solidFill>
                  <a:schemeClr val="tx2"/>
                </a:solidFill>
                <a:latin typeface="Calibri"/>
                <a:ea typeface="+mn-lt"/>
                <a:cs typeface="+mn-lt"/>
              </a:rPr>
              <a:t>How can you review results?</a:t>
            </a:r>
          </a:p>
          <a:p>
            <a:pPr>
              <a:spcBef>
                <a:spcPts val="525"/>
              </a:spcBef>
              <a:spcAft>
                <a:spcPts val="0"/>
              </a:spcAft>
            </a:pPr>
            <a:r>
              <a:rPr lang="en-US" sz="2800">
                <a:solidFill>
                  <a:schemeClr val="tx2"/>
                </a:solidFill>
                <a:latin typeface="Calibri"/>
                <a:ea typeface="+mn-lt"/>
                <a:cs typeface="+mn-lt"/>
              </a:rPr>
              <a:t>Next steps!</a:t>
            </a:r>
          </a:p>
          <a:p>
            <a:pPr>
              <a:spcBef>
                <a:spcPts val="525"/>
              </a:spcBef>
              <a:spcAft>
                <a:spcPts val="0"/>
              </a:spcAft>
            </a:pPr>
            <a:endParaRPr lang="en-US" sz="2800">
              <a:solidFill>
                <a:schemeClr val="tx2"/>
              </a:solidFill>
              <a:latin typeface="Calibri"/>
              <a:ea typeface="+mn-lt"/>
              <a:cs typeface="+mn-lt"/>
            </a:endParaRPr>
          </a:p>
        </p:txBody>
      </p:sp>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a:lstStyle/>
          <a:p>
            <a:r>
              <a:rPr lang="en-US" sz="4000">
                <a:latin typeface="Calibri"/>
              </a:rPr>
              <a:t>Agenda</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2</a:t>
            </a:fld>
            <a:endParaRPr lang="en-US" sz="1050"/>
          </a:p>
        </p:txBody>
      </p:sp>
    </p:spTree>
    <p:extLst>
      <p:ext uri="{BB962C8B-B14F-4D97-AF65-F5344CB8AC3E}">
        <p14:creationId xmlns:p14="http://schemas.microsoft.com/office/powerpoint/2010/main" val="224180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a:extLst>
              <a:ext uri="{FF2B5EF4-FFF2-40B4-BE49-F238E27FC236}">
                <a16:creationId xmlns:a16="http://schemas.microsoft.com/office/drawing/2014/main" id="{E29CD952-759F-F6EE-4677-A76C889E2401}"/>
              </a:ext>
            </a:extLst>
          </p:cNvPr>
          <p:cNvSpPr>
            <a:spLocks noGrp="1"/>
          </p:cNvSpPr>
          <p:nvPr/>
        </p:nvSpPr>
        <p:spPr>
          <a:xfrm>
            <a:off x="445919" y="1711448"/>
            <a:ext cx="8176411" cy="3957249"/>
          </a:xfrm>
          <a:prstGeom prst="rect">
            <a:avLst/>
          </a:prstGeom>
        </p:spPr>
        <p:txBody>
          <a:bodyPr vert="horz" lIns="68580" tIns="34290" rIns="68580" bIns="34290" anchor="t">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
                <a:schemeClr val="bg1">
                  <a:lumMod val="65000"/>
                </a:schemeClr>
              </a:buClr>
              <a:buFont typeface="Wingdings"/>
              <a:buChar char="§"/>
            </a:pPr>
            <a:r>
              <a:rPr lang="en-US" sz="2400">
                <a:solidFill>
                  <a:schemeClr val="tx1"/>
                </a:solidFill>
                <a:latin typeface="Calibri"/>
                <a:cs typeface="Calibri"/>
              </a:rPr>
              <a:t>Now that the 2025 NYC Survey results are available to the public, the purpose of this deck is to share your results with your families. </a:t>
            </a:r>
            <a:br>
              <a:rPr lang="en-US" sz="2400">
                <a:latin typeface="Calibri"/>
                <a:cs typeface="Calibri"/>
              </a:rPr>
            </a:br>
            <a:endParaRPr lang="en-US" sz="2400">
              <a:solidFill>
                <a:schemeClr val="tx1"/>
              </a:solidFill>
              <a:latin typeface="Calibri"/>
              <a:cs typeface="Calibri"/>
            </a:endParaRPr>
          </a:p>
          <a:p>
            <a:pPr>
              <a:buClr>
                <a:schemeClr val="bg1">
                  <a:lumMod val="65000"/>
                </a:schemeClr>
              </a:buClr>
              <a:buFont typeface="Wingdings"/>
              <a:buChar char="§"/>
            </a:pPr>
            <a:r>
              <a:rPr lang="en-US" sz="2400">
                <a:solidFill>
                  <a:schemeClr val="tx1"/>
                </a:solidFill>
                <a:latin typeface="Calibri"/>
                <a:cs typeface="Calibri"/>
              </a:rPr>
              <a:t>Slides that require you to fill in your school’s information have instructions included in the notes section. Update the points in gray with information specific to your school.</a:t>
            </a:r>
            <a:br>
              <a:rPr lang="en-US" sz="2400">
                <a:latin typeface="Calibri"/>
                <a:cs typeface="Calibri"/>
              </a:rPr>
            </a:br>
            <a:endParaRPr lang="en-US" sz="2400">
              <a:solidFill>
                <a:schemeClr val="tx1"/>
              </a:solidFill>
              <a:latin typeface="Calibri"/>
              <a:cs typeface="Calibri"/>
            </a:endParaRPr>
          </a:p>
          <a:p>
            <a:pPr>
              <a:buClr>
                <a:schemeClr val="bg1">
                  <a:lumMod val="65000"/>
                </a:schemeClr>
              </a:buClr>
              <a:buFont typeface="Wingdings"/>
              <a:buChar char="§"/>
            </a:pPr>
            <a:r>
              <a:rPr lang="en-US" sz="2400">
                <a:solidFill>
                  <a:schemeClr val="tx1"/>
                </a:solidFill>
                <a:latin typeface="Calibri"/>
                <a:cs typeface="Calibri"/>
              </a:rPr>
              <a:t>Remove this slide when ready to share.</a:t>
            </a:r>
          </a:p>
        </p:txBody>
      </p:sp>
      <p:sp>
        <p:nvSpPr>
          <p:cNvPr id="5" name="Title 4">
            <a:extLst>
              <a:ext uri="{FF2B5EF4-FFF2-40B4-BE49-F238E27FC236}">
                <a16:creationId xmlns:a16="http://schemas.microsoft.com/office/drawing/2014/main" id="{35A7A190-6614-6E44-77E5-0D59C0A41922}"/>
              </a:ext>
            </a:extLst>
          </p:cNvPr>
          <p:cNvSpPr>
            <a:spLocks noGrp="1"/>
          </p:cNvSpPr>
          <p:nvPr>
            <p:ph type="title"/>
          </p:nvPr>
        </p:nvSpPr>
        <p:spPr>
          <a:xfrm>
            <a:off x="515801" y="846814"/>
            <a:ext cx="7772400" cy="544967"/>
          </a:xfrm>
        </p:spPr>
        <p:txBody>
          <a:bodyPr/>
          <a:lstStyle/>
          <a:p>
            <a:r>
              <a:rPr lang="en-US" sz="3200" b="0">
                <a:solidFill>
                  <a:schemeClr val="bg1">
                    <a:lumMod val="50000"/>
                  </a:schemeClr>
                </a:solidFill>
                <a:latin typeface="Calibri"/>
                <a:ea typeface="+mj-lt"/>
                <a:cs typeface="+mj-lt"/>
              </a:rPr>
              <a:t>Instructions for Use </a:t>
            </a:r>
            <a:r>
              <a:rPr lang="en-US" sz="3200" b="0" u="sng">
                <a:solidFill>
                  <a:schemeClr val="bg1">
                    <a:lumMod val="50000"/>
                  </a:schemeClr>
                </a:solidFill>
                <a:latin typeface="Calibri"/>
                <a:ea typeface="+mj-lt"/>
                <a:cs typeface="+mj-lt"/>
              </a:rPr>
              <a:t>(internal only)</a:t>
            </a:r>
            <a:endParaRPr lang="en-US" sz="3200" b="0" u="sng">
              <a:solidFill>
                <a:schemeClr val="bg1">
                  <a:lumMod val="50000"/>
                </a:schemeClr>
              </a:solidFill>
              <a:latin typeface="Calibri"/>
            </a:endParaRPr>
          </a:p>
        </p:txBody>
      </p:sp>
      <p:sp>
        <p:nvSpPr>
          <p:cNvPr id="3" name="Slide Number Placeholder 2"/>
          <p:cNvSpPr>
            <a:spLocks noGrp="1"/>
          </p:cNvSpPr>
          <p:nvPr>
            <p:ph type="sldNum" sz="quarter" idx="10"/>
          </p:nvPr>
        </p:nvSpPr>
        <p:spPr/>
        <p:txBody>
          <a:bodyPr/>
          <a:lstStyle/>
          <a:p>
            <a:pPr>
              <a:defRPr/>
            </a:pPr>
            <a:fld id="{FCC35590-EF06-4585-9BEB-02D4A0823652}" type="slidenum">
              <a:rPr lang="en-US" smtClean="0"/>
              <a:pPr>
                <a:defRPr/>
              </a:pPr>
              <a:t>3</a:t>
            </a:fld>
            <a:endParaRPr lang="en-US" sz="1050"/>
          </a:p>
        </p:txBody>
      </p:sp>
    </p:spTree>
    <p:extLst>
      <p:ext uri="{BB962C8B-B14F-4D97-AF65-F5344CB8AC3E}">
        <p14:creationId xmlns:p14="http://schemas.microsoft.com/office/powerpoint/2010/main" val="2333345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1F108DD7-0FC5-6AD5-5E4E-D889E465DFD1}"/>
              </a:ext>
            </a:extLst>
          </p:cNvPr>
          <p:cNvSpPr txBox="1">
            <a:spLocks/>
          </p:cNvSpPr>
          <p:nvPr/>
        </p:nvSpPr>
        <p:spPr bwMode="auto">
          <a:xfrm>
            <a:off x="1413344" y="5179269"/>
            <a:ext cx="6957229" cy="1060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a:solidFill>
                  <a:srgbClr val="4C6C8D"/>
                </a:solidFill>
                <a:latin typeface="Calibri"/>
                <a:cs typeface="Calibri"/>
              </a:rPr>
              <a:t>Results from the survey are available on the Panorama Education </a:t>
            </a:r>
            <a:r>
              <a:rPr lang="en-US" sz="2500" kern="0">
                <a:solidFill>
                  <a:srgbClr val="4C6C8D"/>
                </a:solidFill>
                <a:latin typeface="Calibri"/>
                <a:cs typeface="Calibri"/>
                <a:hlinkClick r:id="rId4"/>
              </a:rPr>
              <a:t>website</a:t>
            </a:r>
            <a:r>
              <a:rPr lang="en-US" sz="2500" kern="0">
                <a:solidFill>
                  <a:srgbClr val="4C6C8D"/>
                </a:solidFill>
                <a:latin typeface="Calibri"/>
                <a:cs typeface="Calibri"/>
              </a:rPr>
              <a:t>.</a:t>
            </a:r>
            <a:endParaRPr lang="en-US" sz="1700" kern="0">
              <a:solidFill>
                <a:srgbClr val="4C6C8D"/>
              </a:solidFill>
              <a:latin typeface="Calibri"/>
              <a:ea typeface="ＭＳ Ｐゴシック"/>
              <a:cs typeface="Calibri" panose="020F0502020204030204" pitchFamily="34" charset="0"/>
            </a:endParaRPr>
          </a:p>
        </p:txBody>
      </p:sp>
      <p:pic>
        <p:nvPicPr>
          <p:cNvPr id="8" name="Picture 8" descr="A green graph and bar chart">
            <a:extLst>
              <a:ext uri="{FF2B5EF4-FFF2-40B4-BE49-F238E27FC236}">
                <a16:creationId xmlns:a16="http://schemas.microsoft.com/office/drawing/2014/main" id="{99675A97-86EA-E1BB-8BF8-D98876EBD4D5}"/>
              </a:ext>
            </a:extLst>
          </p:cNvPr>
          <p:cNvPicPr>
            <a:picLocks noChangeAspect="1"/>
          </p:cNvPicPr>
          <p:nvPr/>
        </p:nvPicPr>
        <p:blipFill>
          <a:blip r:embed="rId5"/>
          <a:stretch>
            <a:fillRect/>
          </a:stretch>
        </p:blipFill>
        <p:spPr>
          <a:xfrm>
            <a:off x="350219" y="5346683"/>
            <a:ext cx="1128713" cy="714375"/>
          </a:xfrm>
          <a:prstGeom prst="rect">
            <a:avLst/>
          </a:prstGeom>
        </p:spPr>
      </p:pic>
      <p:cxnSp>
        <p:nvCxnSpPr>
          <p:cNvPr id="2" name="Straight Connector 1">
            <a:extLst>
              <a:ext uri="{FF2B5EF4-FFF2-40B4-BE49-F238E27FC236}">
                <a16:creationId xmlns:a16="http://schemas.microsoft.com/office/drawing/2014/main" id="{DFB33758-E1D4-6D05-12A0-EECD280F0E3B}"/>
              </a:ext>
              <a:ext uri="{C183D7F6-B498-43B3-948B-1728B52AA6E4}">
                <adec:decorative xmlns:adec="http://schemas.microsoft.com/office/drawing/2017/decorative" val="1"/>
              </a:ext>
            </a:extLst>
          </p:cNvPr>
          <p:cNvCxnSpPr>
            <a:cxnSpLocks/>
          </p:cNvCxnSpPr>
          <p:nvPr/>
        </p:nvCxnSpPr>
        <p:spPr bwMode="auto">
          <a:xfrm flipV="1">
            <a:off x="782823" y="5071850"/>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11" name="Content Placeholder 2">
            <a:extLst>
              <a:ext uri="{FF2B5EF4-FFF2-40B4-BE49-F238E27FC236}">
                <a16:creationId xmlns:a16="http://schemas.microsoft.com/office/drawing/2014/main" id="{E4A7EF87-2479-D2D7-B437-B3E13FE57850}"/>
              </a:ext>
            </a:extLst>
          </p:cNvPr>
          <p:cNvSpPr txBox="1">
            <a:spLocks/>
          </p:cNvSpPr>
          <p:nvPr/>
        </p:nvSpPr>
        <p:spPr bwMode="auto">
          <a:xfrm>
            <a:off x="1406121" y="4180599"/>
            <a:ext cx="6870699"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a:solidFill>
                  <a:srgbClr val="4C6C8D"/>
                </a:solidFill>
                <a:latin typeface="Calibri"/>
                <a:cs typeface="Calibri"/>
              </a:rPr>
              <a:t>We use feedback from the survey to reflect and improve our school. </a:t>
            </a:r>
            <a:endParaRPr lang="en-US" sz="2500" kern="0">
              <a:solidFill>
                <a:srgbClr val="4C6C8D"/>
              </a:solidFill>
              <a:latin typeface="Calibri" panose="020F0502020204030204" pitchFamily="34" charset="0"/>
              <a:cs typeface="Calibri" panose="020F0502020204030204" pitchFamily="34" charset="0"/>
            </a:endParaRPr>
          </a:p>
        </p:txBody>
      </p:sp>
      <p:pic>
        <p:nvPicPr>
          <p:cNvPr id="7" name="Picture 7" descr="A picture containing and icon of a schoolhouse and a lightbulb">
            <a:extLst>
              <a:ext uri="{FF2B5EF4-FFF2-40B4-BE49-F238E27FC236}">
                <a16:creationId xmlns:a16="http://schemas.microsoft.com/office/drawing/2014/main" id="{3C2757AD-4FA0-E662-6B7E-A14D31CC0660}"/>
              </a:ext>
            </a:extLst>
          </p:cNvPr>
          <p:cNvPicPr>
            <a:picLocks noChangeAspect="1"/>
          </p:cNvPicPr>
          <p:nvPr/>
        </p:nvPicPr>
        <p:blipFill>
          <a:blip r:embed="rId6"/>
          <a:stretch>
            <a:fillRect/>
          </a:stretch>
        </p:blipFill>
        <p:spPr>
          <a:xfrm>
            <a:off x="427152" y="3957424"/>
            <a:ext cx="978694" cy="957263"/>
          </a:xfrm>
          <a:prstGeom prst="rect">
            <a:avLst/>
          </a:prstGeom>
        </p:spPr>
      </p:pic>
      <p:cxnSp>
        <p:nvCxnSpPr>
          <p:cNvPr id="15" name="Straight Connector 14">
            <a:extLst>
              <a:ext uri="{FF2B5EF4-FFF2-40B4-BE49-F238E27FC236}">
                <a16:creationId xmlns:a16="http://schemas.microsoft.com/office/drawing/2014/main" id="{E8D9249C-F4CF-2A77-2709-3288EC0063F8}"/>
              </a:ext>
              <a:ext uri="{C183D7F6-B498-43B3-948B-1728B52AA6E4}">
                <adec:decorative xmlns:adec="http://schemas.microsoft.com/office/drawing/2017/decorative" val="1"/>
              </a:ext>
            </a:extLst>
          </p:cNvPr>
          <p:cNvCxnSpPr>
            <a:cxnSpLocks/>
          </p:cNvCxnSpPr>
          <p:nvPr/>
        </p:nvCxnSpPr>
        <p:spPr bwMode="auto">
          <a:xfrm flipV="1">
            <a:off x="634698" y="4074778"/>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10" name="Content Placeholder 2">
            <a:extLst>
              <a:ext uri="{FF2B5EF4-FFF2-40B4-BE49-F238E27FC236}">
                <a16:creationId xmlns:a16="http://schemas.microsoft.com/office/drawing/2014/main" id="{6F197538-07C5-F554-C12A-37800F337622}"/>
              </a:ext>
            </a:extLst>
          </p:cNvPr>
          <p:cNvSpPr txBox="1">
            <a:spLocks/>
          </p:cNvSpPr>
          <p:nvPr/>
        </p:nvSpPr>
        <p:spPr bwMode="auto">
          <a:xfrm>
            <a:off x="1401516" y="2504151"/>
            <a:ext cx="6870699" cy="16655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dirty="0">
                <a:solidFill>
                  <a:srgbClr val="4C6C8D"/>
                </a:solidFill>
                <a:latin typeface="Calibri"/>
                <a:ea typeface="ＭＳ Ｐゴシック"/>
                <a:cs typeface="Calibri"/>
              </a:rPr>
              <a:t>The survey is </a:t>
            </a:r>
            <a:r>
              <a:rPr lang="en-US" sz="2500" kern="0" dirty="0">
                <a:solidFill>
                  <a:srgbClr val="4C6C8D"/>
                </a:solidFill>
                <a:latin typeface="Calibri"/>
                <a:ea typeface="+mn-lt"/>
                <a:cs typeface="+mn-lt"/>
              </a:rPr>
              <a:t>aligned to the newly redesigned School Quality Reports which aims to be intuitive and aligned with New York City Public Schools' priorities. </a:t>
            </a:r>
            <a:endParaRPr lang="en-US" sz="2500" kern="0" dirty="0">
              <a:solidFill>
                <a:srgbClr val="4C6C8D"/>
              </a:solidFill>
              <a:latin typeface="Calibri"/>
              <a:cs typeface="Calibri"/>
            </a:endParaRPr>
          </a:p>
        </p:txBody>
      </p:sp>
      <p:pic>
        <p:nvPicPr>
          <p:cNvPr id="6" name="Picture 6" descr="A green circle with a black background">
            <a:extLst>
              <a:ext uri="{FF2B5EF4-FFF2-40B4-BE49-F238E27FC236}">
                <a16:creationId xmlns:a16="http://schemas.microsoft.com/office/drawing/2014/main" id="{4D8A2436-6759-DD21-A222-5A147F0374DA}"/>
              </a:ext>
            </a:extLst>
          </p:cNvPr>
          <p:cNvPicPr>
            <a:picLocks noChangeAspect="1"/>
          </p:cNvPicPr>
          <p:nvPr/>
        </p:nvPicPr>
        <p:blipFill>
          <a:blip r:embed="rId7"/>
          <a:stretch>
            <a:fillRect/>
          </a:stretch>
        </p:blipFill>
        <p:spPr>
          <a:xfrm>
            <a:off x="511245" y="2724200"/>
            <a:ext cx="800100" cy="707231"/>
          </a:xfrm>
          <a:prstGeom prst="rect">
            <a:avLst/>
          </a:prstGeom>
        </p:spPr>
      </p:pic>
      <p:cxnSp>
        <p:nvCxnSpPr>
          <p:cNvPr id="13" name="Straight Connector 12">
            <a:extLst>
              <a:ext uri="{FF2B5EF4-FFF2-40B4-BE49-F238E27FC236}">
                <a16:creationId xmlns:a16="http://schemas.microsoft.com/office/drawing/2014/main" id="{D1E692CE-F614-5129-4F24-5CA7146868B8}"/>
              </a:ext>
              <a:ext uri="{C183D7F6-B498-43B3-948B-1728B52AA6E4}">
                <adec:decorative xmlns:adec="http://schemas.microsoft.com/office/drawing/2017/decorative" val="1"/>
              </a:ext>
            </a:extLst>
          </p:cNvPr>
          <p:cNvCxnSpPr/>
          <p:nvPr/>
        </p:nvCxnSpPr>
        <p:spPr bwMode="auto">
          <a:xfrm flipV="1">
            <a:off x="682182" y="2426416"/>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9" name="Content Placeholder 2">
            <a:extLst>
              <a:ext uri="{FF2B5EF4-FFF2-40B4-BE49-F238E27FC236}">
                <a16:creationId xmlns:a16="http://schemas.microsoft.com/office/drawing/2014/main" id="{3C17443A-644C-D7F7-A7E5-389A095AA0BB}"/>
              </a:ext>
            </a:extLst>
          </p:cNvPr>
          <p:cNvSpPr>
            <a:spLocks noGrp="1"/>
          </p:cNvSpPr>
          <p:nvPr/>
        </p:nvSpPr>
        <p:spPr>
          <a:xfrm>
            <a:off x="1400648" y="1512064"/>
            <a:ext cx="6870699" cy="914400"/>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None/>
            </a:pPr>
            <a:r>
              <a:rPr lang="en-US" sz="2500">
                <a:solidFill>
                  <a:srgbClr val="4C6C8D"/>
                </a:solidFill>
                <a:latin typeface="Calibri"/>
                <a:cs typeface="Calibri"/>
              </a:rPr>
              <a:t>Each year, all families, teachers, and students in grades 6-12 take the NYC School Survey. </a:t>
            </a:r>
            <a:endParaRPr lang="en-US" sz="2500">
              <a:solidFill>
                <a:srgbClr val="4C6C8D"/>
              </a:solidFill>
              <a:cs typeface="Calibri" panose="020F0502020204030204" pitchFamily="34" charset="0"/>
            </a:endParaRPr>
          </a:p>
        </p:txBody>
      </p:sp>
      <p:pic>
        <p:nvPicPr>
          <p:cNvPr id="5" name="Picture 5" descr="A picture containing icon">
            <a:extLst>
              <a:ext uri="{FF2B5EF4-FFF2-40B4-BE49-F238E27FC236}">
                <a16:creationId xmlns:a16="http://schemas.microsoft.com/office/drawing/2014/main" id="{825D6F70-8F43-8B66-3A3F-5DAA5A62CCAA}"/>
              </a:ext>
            </a:extLst>
          </p:cNvPr>
          <p:cNvPicPr>
            <a:picLocks noGrp="1" noChangeAspect="1"/>
          </p:cNvPicPr>
          <p:nvPr>
            <p:ph idx="1"/>
          </p:nvPr>
        </p:nvPicPr>
        <p:blipFill>
          <a:blip r:embed="rId8"/>
          <a:stretch>
            <a:fillRect/>
          </a:stretch>
        </p:blipFill>
        <p:spPr>
          <a:xfrm>
            <a:off x="424588" y="1489178"/>
            <a:ext cx="721519" cy="821531"/>
          </a:xfrm>
        </p:spPr>
      </p:pic>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660120"/>
            <a:ext cx="7772400" cy="800100"/>
          </a:xfrm>
        </p:spPr>
        <p:txBody>
          <a:bodyPr vert="horz" wrap="square" lIns="68580" tIns="34290" rIns="68580" bIns="34290" numCol="1" anchor="ctr" anchorCtr="0" compatLnSpc="1">
            <a:prstTxWarp prst="textNoShape">
              <a:avLst/>
            </a:prstTxWarp>
          </a:bodyPr>
          <a:lstStyle/>
          <a:p>
            <a:pPr algn="ctr"/>
            <a:r>
              <a:rPr lang="en-US" sz="4000">
                <a:latin typeface="Calibri"/>
                <a:ea typeface="+mj-lt"/>
                <a:cs typeface="+mj-lt"/>
              </a:rPr>
              <a:t>NYC School Survey Overview</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4</a:t>
            </a:fld>
            <a:endParaRPr lang="en-US" sz="1050"/>
          </a:p>
        </p:txBody>
      </p:sp>
    </p:spTree>
    <p:extLst>
      <p:ext uri="{BB962C8B-B14F-4D97-AF65-F5344CB8AC3E}">
        <p14:creationId xmlns:p14="http://schemas.microsoft.com/office/powerpoint/2010/main" val="3830816585"/>
      </p:ext>
    </p:extLst>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AD19284F-DBBC-6C89-EDC4-CA29C0C66802}"/>
              </a:ext>
            </a:extLst>
          </p:cNvPr>
          <p:cNvSpPr txBox="1">
            <a:spLocks/>
          </p:cNvSpPr>
          <p:nvPr/>
        </p:nvSpPr>
        <p:spPr bwMode="auto">
          <a:xfrm>
            <a:off x="1044771" y="5457679"/>
            <a:ext cx="7772400" cy="8001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000" b="1">
                <a:solidFill>
                  <a:schemeClr val="tx2"/>
                </a:solidFill>
                <a:latin typeface="+mj-lt"/>
                <a:ea typeface="+mj-ea"/>
                <a:cs typeface="ＭＳ Ｐゴシック"/>
              </a:defRPr>
            </a:lvl1pPr>
            <a:lvl2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2pPr>
            <a:lvl3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3pPr>
            <a:lvl4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4pPr>
            <a:lvl5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5pPr>
            <a:lvl6pPr marL="457200" algn="l" rtl="0" fontAlgn="base">
              <a:spcBef>
                <a:spcPct val="0"/>
              </a:spcBef>
              <a:spcAft>
                <a:spcPct val="0"/>
              </a:spcAft>
              <a:defRPr sz="3000" b="1">
                <a:solidFill>
                  <a:schemeClr val="tx2"/>
                </a:solidFill>
                <a:latin typeface="Arial" pitchFamily="34" charset="0"/>
                <a:ea typeface="ＭＳ Ｐゴシック" pitchFamily="1" charset="-128"/>
              </a:defRPr>
            </a:lvl6pPr>
            <a:lvl7pPr marL="914400" algn="l" rtl="0" fontAlgn="base">
              <a:spcBef>
                <a:spcPct val="0"/>
              </a:spcBef>
              <a:spcAft>
                <a:spcPct val="0"/>
              </a:spcAft>
              <a:defRPr sz="3000" b="1">
                <a:solidFill>
                  <a:schemeClr val="tx2"/>
                </a:solidFill>
                <a:latin typeface="Arial" pitchFamily="34" charset="0"/>
                <a:ea typeface="ＭＳ Ｐゴシック" pitchFamily="1" charset="-128"/>
              </a:defRPr>
            </a:lvl7pPr>
            <a:lvl8pPr marL="1371600" algn="l" rtl="0" fontAlgn="base">
              <a:spcBef>
                <a:spcPct val="0"/>
              </a:spcBef>
              <a:spcAft>
                <a:spcPct val="0"/>
              </a:spcAft>
              <a:defRPr sz="3000" b="1">
                <a:solidFill>
                  <a:schemeClr val="tx2"/>
                </a:solidFill>
                <a:latin typeface="Arial" pitchFamily="34" charset="0"/>
                <a:ea typeface="ＭＳ Ｐゴシック" pitchFamily="1" charset="-128"/>
              </a:defRPr>
            </a:lvl8pPr>
            <a:lvl9pPr marL="1828800" algn="l" rtl="0" fontAlgn="base">
              <a:spcBef>
                <a:spcPct val="0"/>
              </a:spcBef>
              <a:spcAft>
                <a:spcPct val="0"/>
              </a:spcAft>
              <a:defRPr sz="3000" b="1">
                <a:solidFill>
                  <a:schemeClr val="tx2"/>
                </a:solidFill>
                <a:latin typeface="Arial" pitchFamily="34" charset="0"/>
                <a:ea typeface="ＭＳ Ｐゴシック" pitchFamily="1" charset="-128"/>
              </a:defRPr>
            </a:lvl9pPr>
          </a:lstStyle>
          <a:p>
            <a:r>
              <a:rPr lang="en-US" sz="1800" kern="0">
                <a:latin typeface="Calibri"/>
              </a:rPr>
              <a:t>Internal only – TIP! If your school was awarded the 2025 NYC School Survey Response Rate Recognition Award, be sure to let families know! If you do not serve students in grades 6-12, feel free to write N/A or delete the row.</a:t>
            </a:r>
          </a:p>
        </p:txBody>
      </p:sp>
      <p:graphicFrame>
        <p:nvGraphicFramePr>
          <p:cNvPr id="7" name="Table 6">
            <a:extLst>
              <a:ext uri="{FF2B5EF4-FFF2-40B4-BE49-F238E27FC236}">
                <a16:creationId xmlns:a16="http://schemas.microsoft.com/office/drawing/2014/main" id="{66BE742F-455D-D19E-D7A1-CA3FBB501296}"/>
              </a:ext>
            </a:extLst>
          </p:cNvPr>
          <p:cNvGraphicFramePr>
            <a:graphicFrameLocks noGrp="1"/>
          </p:cNvGraphicFramePr>
          <p:nvPr>
            <p:extLst>
              <p:ext uri="{D42A27DB-BD31-4B8C-83A1-F6EECF244321}">
                <p14:modId xmlns:p14="http://schemas.microsoft.com/office/powerpoint/2010/main" val="3865042379"/>
              </p:ext>
            </p:extLst>
          </p:nvPr>
        </p:nvGraphicFramePr>
        <p:xfrm>
          <a:off x="771525" y="1512539"/>
          <a:ext cx="7600950" cy="3848088"/>
        </p:xfrm>
        <a:graphic>
          <a:graphicData uri="http://schemas.openxmlformats.org/drawingml/2006/table">
            <a:tbl>
              <a:tblPr firstRow="1" bandRow="1">
                <a:tableStyleId>{5C22544A-7EE6-4342-B048-85BDC9FD1C3A}</a:tableStyleId>
              </a:tblPr>
              <a:tblGrid>
                <a:gridCol w="2533650">
                  <a:extLst>
                    <a:ext uri="{9D8B030D-6E8A-4147-A177-3AD203B41FA5}">
                      <a16:colId xmlns:a16="http://schemas.microsoft.com/office/drawing/2014/main" val="989770505"/>
                    </a:ext>
                  </a:extLst>
                </a:gridCol>
                <a:gridCol w="2533650">
                  <a:extLst>
                    <a:ext uri="{9D8B030D-6E8A-4147-A177-3AD203B41FA5}">
                      <a16:colId xmlns:a16="http://schemas.microsoft.com/office/drawing/2014/main" val="2479165933"/>
                    </a:ext>
                  </a:extLst>
                </a:gridCol>
                <a:gridCol w="2533650">
                  <a:extLst>
                    <a:ext uri="{9D8B030D-6E8A-4147-A177-3AD203B41FA5}">
                      <a16:colId xmlns:a16="http://schemas.microsoft.com/office/drawing/2014/main" val="166647146"/>
                    </a:ext>
                  </a:extLst>
                </a:gridCol>
              </a:tblGrid>
              <a:tr h="717459">
                <a:tc>
                  <a:txBody>
                    <a:bodyPr/>
                    <a:lstStyle/>
                    <a:p>
                      <a:pPr algn="ctr" fontAlgn="auto"/>
                      <a:r>
                        <a:rPr lang="en-US" sz="2800" dirty="0">
                          <a:solidFill>
                            <a:schemeClr val="tx1">
                              <a:lumMod val="50000"/>
                            </a:schemeClr>
                          </a:solidFill>
                          <a:effectLst/>
                          <a:latin typeface="Calibri"/>
                        </a:rPr>
                        <a:t>​</a:t>
                      </a:r>
                      <a:endParaRPr lang="en-US" sz="2800" b="1" dirty="0">
                        <a:solidFill>
                          <a:schemeClr val="tx1">
                            <a:lumMod val="50000"/>
                          </a:schemeClr>
                        </a:solidFill>
                        <a:effectLst/>
                        <a:latin typeface="Calibri"/>
                      </a:endParaRPr>
                    </a:p>
                  </a:txBody>
                  <a:tcPr anchor="ctr"/>
                </a:tc>
                <a:tc>
                  <a:txBody>
                    <a:bodyPr/>
                    <a:lstStyle/>
                    <a:p>
                      <a:pPr algn="ctr" fontAlgn="base"/>
                      <a:r>
                        <a:rPr lang="en-US" sz="2800" dirty="0">
                          <a:solidFill>
                            <a:schemeClr val="tx2"/>
                          </a:solidFill>
                          <a:effectLst/>
                          <a:latin typeface="Calibri"/>
                        </a:rPr>
                        <a:t>2024 Response Rate</a:t>
                      </a:r>
                      <a:endParaRPr lang="en-US" sz="2800" b="1">
                        <a:solidFill>
                          <a:schemeClr val="tx2"/>
                        </a:solidFill>
                        <a:effectLst/>
                        <a:latin typeface="Calibri"/>
                      </a:endParaRPr>
                    </a:p>
                  </a:txBody>
                  <a:tcPr anchor="ctr"/>
                </a:tc>
                <a:tc>
                  <a:txBody>
                    <a:bodyPr/>
                    <a:lstStyle/>
                    <a:p>
                      <a:pPr algn="ctr" fontAlgn="base"/>
                      <a:r>
                        <a:rPr lang="en-US" sz="2800" dirty="0">
                          <a:solidFill>
                            <a:schemeClr val="tx2"/>
                          </a:solidFill>
                          <a:effectLst/>
                          <a:latin typeface="Calibri"/>
                        </a:rPr>
                        <a:t>2025 Response Rate</a:t>
                      </a:r>
                      <a:endParaRPr lang="en-US" sz="2800" b="1">
                        <a:solidFill>
                          <a:schemeClr val="tx2"/>
                        </a:solidFill>
                        <a:effectLst/>
                        <a:latin typeface="Calibri"/>
                      </a:endParaRPr>
                    </a:p>
                  </a:txBody>
                  <a:tcPr anchor="ctr"/>
                </a:tc>
                <a:extLst>
                  <a:ext uri="{0D108BD9-81ED-4DB2-BD59-A6C34878D82A}">
                    <a16:rowId xmlns:a16="http://schemas.microsoft.com/office/drawing/2014/main" val="3846789709"/>
                  </a:ext>
                </a:extLst>
              </a:tr>
              <a:tr h="967736">
                <a:tc>
                  <a:txBody>
                    <a:bodyPr/>
                    <a:lstStyle/>
                    <a:p>
                      <a:pPr algn="ctr" fontAlgn="base"/>
                      <a:r>
                        <a:rPr lang="en-US" sz="2800" dirty="0">
                          <a:solidFill>
                            <a:schemeClr val="tx1"/>
                          </a:solidFill>
                          <a:effectLst/>
                          <a:latin typeface="Calibri"/>
                        </a:rPr>
                        <a:t>Students​</a:t>
                      </a:r>
                    </a:p>
                  </a:txBody>
                  <a:tcPr anchor="ctr"/>
                </a:tc>
                <a:tc>
                  <a:txBody>
                    <a:bodyPr/>
                    <a:lstStyle/>
                    <a:p>
                      <a:pPr algn="ctr" fontAlgn="base"/>
                      <a:r>
                        <a:rPr lang="en-US" sz="2800" dirty="0">
                          <a:solidFill>
                            <a:schemeClr val="tx1"/>
                          </a:solidFill>
                          <a:effectLst/>
                          <a:latin typeface="Calibri"/>
                        </a:rPr>
                        <a:t>XX​</a:t>
                      </a:r>
                    </a:p>
                  </a:txBody>
                  <a:tcPr anchor="ctr"/>
                </a:tc>
                <a:tc>
                  <a:txBody>
                    <a:bodyPr/>
                    <a:lstStyle/>
                    <a:p>
                      <a:pPr algn="ctr" fontAlgn="base"/>
                      <a:r>
                        <a:rPr lang="en-US" sz="2800" dirty="0">
                          <a:solidFill>
                            <a:schemeClr val="tx1"/>
                          </a:solidFill>
                          <a:effectLst/>
                          <a:latin typeface="Calibri"/>
                        </a:rPr>
                        <a:t>XX</a:t>
                      </a:r>
                      <a:endParaRPr lang="en-US" sz="2800" dirty="0">
                        <a:solidFill>
                          <a:schemeClr val="tx1"/>
                        </a:solidFill>
                      </a:endParaRPr>
                    </a:p>
                  </a:txBody>
                  <a:tcPr anchor="ctr"/>
                </a:tc>
                <a:extLst>
                  <a:ext uri="{0D108BD9-81ED-4DB2-BD59-A6C34878D82A}">
                    <a16:rowId xmlns:a16="http://schemas.microsoft.com/office/drawing/2014/main" val="3006128688"/>
                  </a:ext>
                </a:extLst>
              </a:tr>
              <a:tr h="967736">
                <a:tc>
                  <a:txBody>
                    <a:bodyPr/>
                    <a:lstStyle/>
                    <a:p>
                      <a:pPr lvl="0" algn="ctr">
                        <a:buNone/>
                      </a:pPr>
                      <a:r>
                        <a:rPr lang="en-US" sz="2800" dirty="0">
                          <a:solidFill>
                            <a:schemeClr val="tx1"/>
                          </a:solidFill>
                          <a:effectLst/>
                          <a:latin typeface="Calibri"/>
                        </a:rPr>
                        <a:t>Families</a:t>
                      </a:r>
                    </a:p>
                  </a:txBody>
                  <a:tcPr anchor="ctr"/>
                </a:tc>
                <a:tc>
                  <a:txBody>
                    <a:bodyPr/>
                    <a:lstStyle/>
                    <a:p>
                      <a:pPr algn="ctr" fontAlgn="base"/>
                      <a:r>
                        <a:rPr lang="en-US" sz="2800" dirty="0">
                          <a:solidFill>
                            <a:schemeClr val="tx1"/>
                          </a:solidFill>
                          <a:effectLst/>
                          <a:latin typeface="Calibri"/>
                        </a:rPr>
                        <a:t>XX</a:t>
                      </a:r>
                    </a:p>
                  </a:txBody>
                  <a:tcPr anchor="ctr"/>
                </a:tc>
                <a:tc>
                  <a:txBody>
                    <a:bodyPr/>
                    <a:lstStyle/>
                    <a:p>
                      <a:pPr algn="ctr" fontAlgn="base"/>
                      <a:r>
                        <a:rPr lang="en-US" sz="2800" dirty="0">
                          <a:solidFill>
                            <a:schemeClr val="tx1"/>
                          </a:solidFill>
                          <a:effectLst/>
                          <a:latin typeface="Calibri"/>
                        </a:rPr>
                        <a:t>XX</a:t>
                      </a:r>
                      <a:endParaRPr lang="en-US" sz="2800" dirty="0">
                        <a:solidFill>
                          <a:schemeClr val="tx1"/>
                        </a:solidFill>
                      </a:endParaRPr>
                    </a:p>
                  </a:txBody>
                  <a:tcPr anchor="ctr"/>
                </a:tc>
                <a:extLst>
                  <a:ext uri="{0D108BD9-81ED-4DB2-BD59-A6C34878D82A}">
                    <a16:rowId xmlns:a16="http://schemas.microsoft.com/office/drawing/2014/main" val="934019729"/>
                  </a:ext>
                </a:extLst>
              </a:tr>
              <a:tr h="967736">
                <a:tc>
                  <a:txBody>
                    <a:bodyPr/>
                    <a:lstStyle/>
                    <a:p>
                      <a:pPr algn="ctr" fontAlgn="base"/>
                      <a:r>
                        <a:rPr lang="en-US" sz="2800" dirty="0">
                          <a:solidFill>
                            <a:schemeClr val="tx1"/>
                          </a:solidFill>
                          <a:effectLst/>
                          <a:latin typeface="Calibri"/>
                        </a:rPr>
                        <a:t>Teachers​</a:t>
                      </a:r>
                    </a:p>
                  </a:txBody>
                  <a:tcPr anchor="ctr"/>
                </a:tc>
                <a:tc>
                  <a:txBody>
                    <a:bodyPr/>
                    <a:lstStyle/>
                    <a:p>
                      <a:pPr algn="ctr" fontAlgn="base"/>
                      <a:r>
                        <a:rPr lang="en-US" sz="2800" dirty="0">
                          <a:solidFill>
                            <a:schemeClr val="tx1"/>
                          </a:solidFill>
                          <a:effectLst/>
                          <a:latin typeface="Calibri"/>
                        </a:rPr>
                        <a:t>XX</a:t>
                      </a:r>
                    </a:p>
                  </a:txBody>
                  <a:tcPr anchor="ctr"/>
                </a:tc>
                <a:tc>
                  <a:txBody>
                    <a:bodyPr/>
                    <a:lstStyle/>
                    <a:p>
                      <a:pPr algn="ctr" fontAlgn="base"/>
                      <a:r>
                        <a:rPr lang="en-US" sz="2800" dirty="0">
                          <a:solidFill>
                            <a:schemeClr val="tx1"/>
                          </a:solidFill>
                          <a:effectLst/>
                          <a:latin typeface="Calibri"/>
                        </a:rPr>
                        <a:t>XX​</a:t>
                      </a:r>
                      <a:endParaRPr lang="en-US" sz="2800" dirty="0">
                        <a:solidFill>
                          <a:schemeClr val="tx1"/>
                        </a:solidFill>
                      </a:endParaRPr>
                    </a:p>
                  </a:txBody>
                  <a:tcPr anchor="ctr"/>
                </a:tc>
                <a:extLst>
                  <a:ext uri="{0D108BD9-81ED-4DB2-BD59-A6C34878D82A}">
                    <a16:rowId xmlns:a16="http://schemas.microsoft.com/office/drawing/2014/main" val="2338314404"/>
                  </a:ext>
                </a:extLst>
              </a:tr>
            </a:tbl>
          </a:graphicData>
        </a:graphic>
      </p:graphicFrame>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a:lstStyle/>
          <a:p>
            <a:r>
              <a:rPr lang="en-US" sz="4000">
                <a:latin typeface="Calibri"/>
              </a:rPr>
              <a:t>Who did we hear from?</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5</a:t>
            </a:fld>
            <a:endParaRPr lang="en-US" sz="1050"/>
          </a:p>
        </p:txBody>
      </p:sp>
    </p:spTree>
    <p:extLst>
      <p:ext uri="{BB962C8B-B14F-4D97-AF65-F5344CB8AC3E}">
        <p14:creationId xmlns:p14="http://schemas.microsoft.com/office/powerpoint/2010/main" val="108021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853F9A1-2EC6-C4C6-0FC5-5FEDAAFBA2A0}"/>
              </a:ext>
            </a:extLst>
          </p:cNvPr>
          <p:cNvSpPr>
            <a:spLocks noGrp="1"/>
          </p:cNvSpPr>
          <p:nvPr>
            <p:ph idx="1"/>
          </p:nvPr>
        </p:nvSpPr>
        <p:spPr>
          <a:xfrm>
            <a:off x="393700" y="1651301"/>
            <a:ext cx="8152269" cy="4128367"/>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XX students agreed or strongly agreed that their classes at their school really make them think critically.</a:t>
            </a:r>
          </a:p>
          <a:p>
            <a:pPr marL="0" indent="0">
              <a:spcBef>
                <a:spcPts val="700"/>
              </a:spcBef>
              <a:spcAft>
                <a:spcPts val="0"/>
              </a:spcAft>
              <a:buNone/>
            </a:pPr>
            <a:endParaRPr lang="en-US" sz="2800">
              <a:solidFill>
                <a:schemeClr val="tx1">
                  <a:lumMod val="60000"/>
                  <a:lumOff val="40000"/>
                </a:schemeClr>
              </a:solidFill>
              <a:latin typeface="Calibri"/>
              <a:ea typeface="+mn-lt"/>
              <a:cs typeface="+mn-lt"/>
            </a:endParaRPr>
          </a:p>
          <a:p>
            <a:pPr>
              <a:spcBef>
                <a:spcPts val="700"/>
              </a:spcBef>
              <a:spcAft>
                <a:spcPts val="0"/>
              </a:spcAft>
            </a:pPr>
            <a:r>
              <a:rPr lang="en-US" sz="2800">
                <a:solidFill>
                  <a:schemeClr val="tx1">
                    <a:lumMod val="60000"/>
                    <a:lumOff val="40000"/>
                  </a:schemeClr>
                </a:solidFill>
                <a:latin typeface="Calibri"/>
                <a:ea typeface="+mn-lt"/>
                <a:cs typeface="+mn-lt"/>
              </a:rPr>
              <a:t>XX parents/guardians agreed or strongly agreed that the principal/school leader at their schoolwork hard to build trusting relationships with parents/guardians like them. </a:t>
            </a:r>
          </a:p>
        </p:txBody>
      </p:sp>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vert="horz" wrap="square" lIns="91440" tIns="45720" rIns="91440" bIns="45720" numCol="1" anchor="ctr" anchorCtr="0" compatLnSpc="1">
            <a:prstTxWarp prst="textNoShape">
              <a:avLst/>
            </a:prstTxWarp>
          </a:bodyPr>
          <a:lstStyle/>
          <a:p>
            <a:pPr algn="ctr"/>
            <a:r>
              <a:rPr lang="en-US" sz="4000">
                <a:latin typeface="Calibri"/>
              </a:rPr>
              <a:t>What are we proud of? </a:t>
            </a:r>
            <a:endParaRPr lang="en-US"/>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6</a:t>
            </a:fld>
            <a:endParaRPr lang="en-US" sz="1050"/>
          </a:p>
        </p:txBody>
      </p:sp>
    </p:spTree>
    <p:extLst>
      <p:ext uri="{BB962C8B-B14F-4D97-AF65-F5344CB8AC3E}">
        <p14:creationId xmlns:p14="http://schemas.microsoft.com/office/powerpoint/2010/main" val="2403968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845731-12CA-31B1-121D-201D242F13A1}"/>
              </a:ext>
            </a:extLst>
          </p:cNvPr>
          <p:cNvSpPr>
            <a:spLocks noGrp="1"/>
          </p:cNvSpPr>
          <p:nvPr>
            <p:ph idx="1"/>
          </p:nvPr>
        </p:nvSpPr>
        <p:spPr>
          <a:xfrm>
            <a:off x="393700" y="1664868"/>
            <a:ext cx="8342204" cy="4155500"/>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XX students agreed or strongly agreed that their classes at their school really make them think critically.</a:t>
            </a:r>
          </a:p>
          <a:p>
            <a:pPr>
              <a:spcBef>
                <a:spcPts val="700"/>
              </a:spcBef>
              <a:spcAft>
                <a:spcPts val="0"/>
              </a:spcAft>
            </a:pPr>
            <a:r>
              <a:rPr lang="en-US" sz="2800">
                <a:solidFill>
                  <a:schemeClr val="tx1">
                    <a:lumMod val="60000"/>
                    <a:lumOff val="40000"/>
                  </a:schemeClr>
                </a:solidFill>
                <a:latin typeface="Calibri"/>
                <a:ea typeface="+mn-lt"/>
                <a:cs typeface="+mn-lt"/>
              </a:rPr>
              <a:t>XX parents/guardians agreed or strongly agreed that the principal/school leader at their school works hard to build trusting relationships with parents/guardians like them. </a:t>
            </a:r>
          </a:p>
          <a:p>
            <a:pPr marL="0" indent="0">
              <a:buNone/>
            </a:pPr>
            <a:endParaRPr lang="en-US"/>
          </a:p>
        </p:txBody>
      </p:sp>
      <p:sp>
        <p:nvSpPr>
          <p:cNvPr id="6" name="Title 3">
            <a:extLst>
              <a:ext uri="{FF2B5EF4-FFF2-40B4-BE49-F238E27FC236}">
                <a16:creationId xmlns:a16="http://schemas.microsoft.com/office/drawing/2014/main" id="{DB741259-E908-612A-A314-CF04430A7A13}"/>
              </a:ext>
            </a:extLst>
          </p:cNvPr>
          <p:cNvSpPr>
            <a:spLocks noGrp="1"/>
          </p:cNvSpPr>
          <p:nvPr>
            <p:ph type="title"/>
          </p:nvPr>
        </p:nvSpPr>
        <p:spPr>
          <a:xfrm>
            <a:off x="393700" y="627236"/>
            <a:ext cx="8206536" cy="768332"/>
          </a:xfrm>
        </p:spPr>
        <p:txBody>
          <a:bodyPr vert="horz" wrap="square" lIns="91440" tIns="45720" rIns="91440" bIns="45720" numCol="1" anchor="ctr" anchorCtr="0" compatLnSpc="1">
            <a:prstTxWarp prst="textNoShape">
              <a:avLst/>
            </a:prstTxWarp>
          </a:bodyPr>
          <a:lstStyle/>
          <a:p>
            <a:pPr algn="ctr"/>
            <a:r>
              <a:rPr lang="en-US" sz="3200">
                <a:latin typeface="Calibri"/>
                <a:ea typeface="+mj-lt"/>
                <a:cs typeface="+mj-lt"/>
              </a:rPr>
              <a:t>Where do we see opportunities to improve?</a:t>
            </a:r>
          </a:p>
        </p:txBody>
      </p:sp>
      <p:sp>
        <p:nvSpPr>
          <p:cNvPr id="3" name="Slide Number Placeholder 2">
            <a:extLst>
              <a:ext uri="{FF2B5EF4-FFF2-40B4-BE49-F238E27FC236}">
                <a16:creationId xmlns:a16="http://schemas.microsoft.com/office/drawing/2014/main" id="{FD84278C-1EE6-51FE-8F82-016E527D9DED}"/>
              </a:ext>
            </a:extLst>
          </p:cNvPr>
          <p:cNvSpPr>
            <a:spLocks noGrp="1"/>
          </p:cNvSpPr>
          <p:nvPr>
            <p:ph type="sldNum" sz="quarter" idx="10"/>
          </p:nvPr>
        </p:nvSpPr>
        <p:spPr>
          <a:xfrm>
            <a:off x="7959256" y="6562439"/>
            <a:ext cx="1072032" cy="228600"/>
          </a:xfrm>
        </p:spPr>
        <p:txBody>
          <a:bodyPr/>
          <a:lstStyle/>
          <a:p>
            <a:pPr>
              <a:defRPr/>
            </a:pPr>
            <a:fld id="{FCC35590-EF06-4585-9BEB-02D4A0823652}" type="slidenum">
              <a:rPr lang="en-US" smtClean="0"/>
              <a:pPr>
                <a:defRPr/>
              </a:pPr>
              <a:t>7</a:t>
            </a:fld>
            <a:endParaRPr lang="en-US" sz="1050"/>
          </a:p>
        </p:txBody>
      </p:sp>
    </p:spTree>
    <p:extLst>
      <p:ext uri="{BB962C8B-B14F-4D97-AF65-F5344CB8AC3E}">
        <p14:creationId xmlns:p14="http://schemas.microsoft.com/office/powerpoint/2010/main" val="372177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5A087-17CD-0F1C-68C8-08479E2F667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06D9E4-A478-7E7F-CF65-90E026939C02}"/>
              </a:ext>
            </a:extLst>
          </p:cNvPr>
          <p:cNvSpPr>
            <a:spLocks noGrp="1"/>
          </p:cNvSpPr>
          <p:nvPr>
            <p:ph idx="1"/>
          </p:nvPr>
        </p:nvSpPr>
        <p:spPr>
          <a:xfrm>
            <a:off x="393700" y="1664868"/>
            <a:ext cx="8342204" cy="4155500"/>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Upon learning XX of students are satisfied with our school's meal options, we conducted listening sessions and will now serve more culturally appropriate foods.</a:t>
            </a:r>
          </a:p>
          <a:p>
            <a:pPr>
              <a:spcBef>
                <a:spcPts val="700"/>
              </a:spcBef>
              <a:spcAft>
                <a:spcPts val="0"/>
              </a:spcAft>
            </a:pPr>
            <a:r>
              <a:rPr lang="en-US" sz="2800">
                <a:solidFill>
                  <a:schemeClr val="tx1">
                    <a:lumMod val="60000"/>
                    <a:lumOff val="40000"/>
                  </a:schemeClr>
                </a:solidFill>
                <a:latin typeface="Calibri"/>
                <a:ea typeface="+mn-lt"/>
                <a:cs typeface="+mn-lt"/>
              </a:rPr>
              <a:t>Upon learning XX of parents know how to contact our Parent Coordinator, we're hosting a family breakfast and adding their contact QR code in our lobby.</a:t>
            </a:r>
          </a:p>
          <a:p>
            <a:pPr marL="0" indent="0">
              <a:buNone/>
            </a:pPr>
            <a:endParaRPr lang="en-US"/>
          </a:p>
        </p:txBody>
      </p:sp>
      <p:sp>
        <p:nvSpPr>
          <p:cNvPr id="6" name="Title 3">
            <a:extLst>
              <a:ext uri="{FF2B5EF4-FFF2-40B4-BE49-F238E27FC236}">
                <a16:creationId xmlns:a16="http://schemas.microsoft.com/office/drawing/2014/main" id="{45B776AA-857D-1E9D-C3B8-FE6E30C1F133}"/>
              </a:ext>
            </a:extLst>
          </p:cNvPr>
          <p:cNvSpPr>
            <a:spLocks noGrp="1"/>
          </p:cNvSpPr>
          <p:nvPr>
            <p:ph type="title"/>
          </p:nvPr>
        </p:nvSpPr>
        <p:spPr>
          <a:xfrm>
            <a:off x="393700" y="627236"/>
            <a:ext cx="8206536" cy="768332"/>
          </a:xfrm>
        </p:spPr>
        <p:txBody>
          <a:bodyPr vert="horz" wrap="square" lIns="91440" tIns="45720" rIns="91440" bIns="45720" numCol="1" anchor="ctr" anchorCtr="0" compatLnSpc="1">
            <a:prstTxWarp prst="textNoShape">
              <a:avLst/>
            </a:prstTxWarp>
          </a:bodyPr>
          <a:lstStyle/>
          <a:p>
            <a:pPr algn="ctr"/>
            <a:r>
              <a:rPr lang="en-US" sz="3200">
                <a:latin typeface="Calibri"/>
                <a:ea typeface="+mj-lt"/>
                <a:cs typeface="+mj-lt"/>
              </a:rPr>
              <a:t>How Did We Use Results to Improve Our School?</a:t>
            </a:r>
            <a:endParaRPr lang="en-US" sz="3200">
              <a:latin typeface="Calibri"/>
              <a:cs typeface="Arial"/>
            </a:endParaRPr>
          </a:p>
        </p:txBody>
      </p:sp>
      <p:sp>
        <p:nvSpPr>
          <p:cNvPr id="3" name="Slide Number Placeholder 2">
            <a:extLst>
              <a:ext uri="{FF2B5EF4-FFF2-40B4-BE49-F238E27FC236}">
                <a16:creationId xmlns:a16="http://schemas.microsoft.com/office/drawing/2014/main" id="{099CE1B7-8E43-E294-F050-9D1C42A6DEC5}"/>
              </a:ext>
            </a:extLst>
          </p:cNvPr>
          <p:cNvSpPr>
            <a:spLocks noGrp="1"/>
          </p:cNvSpPr>
          <p:nvPr>
            <p:ph type="sldNum" sz="quarter" idx="10"/>
          </p:nvPr>
        </p:nvSpPr>
        <p:spPr/>
        <p:txBody>
          <a:bodyPr/>
          <a:lstStyle/>
          <a:p>
            <a:pPr>
              <a:defRPr/>
            </a:pPr>
            <a:fld id="{FCC35590-EF06-4585-9BEB-02D4A0823652}" type="slidenum">
              <a:rPr lang="en-US" smtClean="0"/>
              <a:pPr>
                <a:defRPr/>
              </a:pPr>
              <a:t>8</a:t>
            </a:fld>
            <a:endParaRPr lang="en-US" sz="1050"/>
          </a:p>
        </p:txBody>
      </p:sp>
    </p:spTree>
    <p:extLst>
      <p:ext uri="{BB962C8B-B14F-4D97-AF65-F5344CB8AC3E}">
        <p14:creationId xmlns:p14="http://schemas.microsoft.com/office/powerpoint/2010/main" val="7158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5DD92-BE4A-6682-E16B-9D15B2BC7D22}"/>
            </a:ext>
          </a:extLst>
        </p:cNvPr>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B3FA31FD-4BE9-C6C7-32CD-976CAD1B015A}"/>
              </a:ext>
            </a:extLst>
          </p:cNvPr>
          <p:cNvSpPr txBox="1">
            <a:spLocks/>
          </p:cNvSpPr>
          <p:nvPr/>
        </p:nvSpPr>
        <p:spPr bwMode="auto">
          <a:xfrm>
            <a:off x="1413344" y="5179269"/>
            <a:ext cx="6957229" cy="1060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kern="0">
                <a:solidFill>
                  <a:srgbClr val="4C6C8D"/>
                </a:solidFill>
                <a:latin typeface="Calibri"/>
                <a:ea typeface="Calibri"/>
                <a:cs typeface="Calibri"/>
              </a:rPr>
              <a:t>Results inform citywide program evaluations and research, ensuring initiatives deliver the high-quality supports and services students deserve.</a:t>
            </a:r>
            <a:endParaRPr lang="en-US" sz="2000"/>
          </a:p>
          <a:p>
            <a:endParaRPr lang="en-US" sz="2500" kern="0">
              <a:solidFill>
                <a:srgbClr val="4C6C8D"/>
              </a:solidFill>
              <a:latin typeface="Calibri"/>
              <a:ea typeface="Calibri"/>
              <a:cs typeface="Calibri"/>
            </a:endParaRPr>
          </a:p>
          <a:p>
            <a:br>
              <a:rPr lang="en-US"/>
            </a:br>
            <a:endParaRPr lang="en-US"/>
          </a:p>
        </p:txBody>
      </p:sp>
      <p:pic>
        <p:nvPicPr>
          <p:cNvPr id="8" name="Picture 8" descr="A green graph and bar chart">
            <a:extLst>
              <a:ext uri="{FF2B5EF4-FFF2-40B4-BE49-F238E27FC236}">
                <a16:creationId xmlns:a16="http://schemas.microsoft.com/office/drawing/2014/main" id="{41834434-EAD9-4230-1282-8CCB27B9A6F0}"/>
              </a:ext>
            </a:extLst>
          </p:cNvPr>
          <p:cNvPicPr>
            <a:picLocks noChangeAspect="1"/>
          </p:cNvPicPr>
          <p:nvPr/>
        </p:nvPicPr>
        <p:blipFill>
          <a:blip r:embed="rId3"/>
          <a:stretch>
            <a:fillRect/>
          </a:stretch>
        </p:blipFill>
        <p:spPr>
          <a:xfrm>
            <a:off x="350219" y="5346683"/>
            <a:ext cx="1128713" cy="714375"/>
          </a:xfrm>
          <a:prstGeom prst="rect">
            <a:avLst/>
          </a:prstGeom>
        </p:spPr>
      </p:pic>
      <p:cxnSp>
        <p:nvCxnSpPr>
          <p:cNvPr id="2" name="Straight Connector 1">
            <a:extLst>
              <a:ext uri="{FF2B5EF4-FFF2-40B4-BE49-F238E27FC236}">
                <a16:creationId xmlns:a16="http://schemas.microsoft.com/office/drawing/2014/main" id="{4ECD5EC0-B868-3972-B81A-84FA88D7B286}"/>
              </a:ext>
              <a:ext uri="{C183D7F6-B498-43B3-948B-1728B52AA6E4}">
                <adec:decorative xmlns:adec="http://schemas.microsoft.com/office/drawing/2017/decorative" val="1"/>
              </a:ext>
            </a:extLst>
          </p:cNvPr>
          <p:cNvCxnSpPr>
            <a:cxnSpLocks/>
          </p:cNvCxnSpPr>
          <p:nvPr/>
        </p:nvCxnSpPr>
        <p:spPr bwMode="auto">
          <a:xfrm flipV="1">
            <a:off x="782823" y="5166313"/>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11" name="Content Placeholder 2">
            <a:extLst>
              <a:ext uri="{FF2B5EF4-FFF2-40B4-BE49-F238E27FC236}">
                <a16:creationId xmlns:a16="http://schemas.microsoft.com/office/drawing/2014/main" id="{B6B4D414-C5C5-F4BA-8FB7-5755BFF5BBA9}"/>
              </a:ext>
            </a:extLst>
          </p:cNvPr>
          <p:cNvSpPr txBox="1">
            <a:spLocks/>
          </p:cNvSpPr>
          <p:nvPr/>
        </p:nvSpPr>
        <p:spPr bwMode="auto">
          <a:xfrm>
            <a:off x="1406121" y="4180599"/>
            <a:ext cx="6870699"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kern="0">
                <a:solidFill>
                  <a:srgbClr val="4C6C8D"/>
                </a:solidFill>
                <a:latin typeface="Calibri"/>
                <a:ea typeface="Calibri"/>
                <a:cs typeface="Calibri"/>
              </a:rPr>
              <a:t>Survey results appear in the Mayor's Management Report. This report, required by City law, shows how well city agencies are serving the public.</a:t>
            </a:r>
            <a:endParaRPr lang="en-US">
              <a:latin typeface="Calibri"/>
              <a:cs typeface="Calibri"/>
            </a:endParaRPr>
          </a:p>
        </p:txBody>
      </p:sp>
      <p:pic>
        <p:nvPicPr>
          <p:cNvPr id="7" name="Picture 7" descr="A picture containing and icon of a schoolhouse and a lightbulb">
            <a:extLst>
              <a:ext uri="{FF2B5EF4-FFF2-40B4-BE49-F238E27FC236}">
                <a16:creationId xmlns:a16="http://schemas.microsoft.com/office/drawing/2014/main" id="{B1BDA77C-8EF9-7F61-3946-3EBA63D789F7}"/>
              </a:ext>
            </a:extLst>
          </p:cNvPr>
          <p:cNvPicPr>
            <a:picLocks noChangeAspect="1"/>
          </p:cNvPicPr>
          <p:nvPr/>
        </p:nvPicPr>
        <p:blipFill>
          <a:blip r:embed="rId4"/>
          <a:stretch>
            <a:fillRect/>
          </a:stretch>
        </p:blipFill>
        <p:spPr>
          <a:xfrm>
            <a:off x="427152" y="3957424"/>
            <a:ext cx="978694" cy="957263"/>
          </a:xfrm>
          <a:prstGeom prst="rect">
            <a:avLst/>
          </a:prstGeom>
        </p:spPr>
      </p:pic>
      <p:cxnSp>
        <p:nvCxnSpPr>
          <p:cNvPr id="15" name="Straight Connector 14">
            <a:extLst>
              <a:ext uri="{FF2B5EF4-FFF2-40B4-BE49-F238E27FC236}">
                <a16:creationId xmlns:a16="http://schemas.microsoft.com/office/drawing/2014/main" id="{8CAC837C-FC21-CB2E-ADDD-4863D6DA03CF}"/>
              </a:ext>
              <a:ext uri="{C183D7F6-B498-43B3-948B-1728B52AA6E4}">
                <adec:decorative xmlns:adec="http://schemas.microsoft.com/office/drawing/2017/decorative" val="1"/>
              </a:ext>
            </a:extLst>
          </p:cNvPr>
          <p:cNvCxnSpPr>
            <a:cxnSpLocks/>
          </p:cNvCxnSpPr>
          <p:nvPr/>
        </p:nvCxnSpPr>
        <p:spPr bwMode="auto">
          <a:xfrm flipV="1">
            <a:off x="634698" y="4074778"/>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10" name="Content Placeholder 2">
            <a:extLst>
              <a:ext uri="{FF2B5EF4-FFF2-40B4-BE49-F238E27FC236}">
                <a16:creationId xmlns:a16="http://schemas.microsoft.com/office/drawing/2014/main" id="{366EB624-0A31-4E21-5175-FF9B169931EF}"/>
              </a:ext>
            </a:extLst>
          </p:cNvPr>
          <p:cNvSpPr txBox="1">
            <a:spLocks/>
          </p:cNvSpPr>
          <p:nvPr/>
        </p:nvSpPr>
        <p:spPr bwMode="auto">
          <a:xfrm>
            <a:off x="1401516" y="2504151"/>
            <a:ext cx="6870699" cy="16655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kern="0" dirty="0">
                <a:solidFill>
                  <a:srgbClr val="4C6C8D"/>
                </a:solidFill>
                <a:latin typeface="Calibri"/>
                <a:cs typeface="Calibri"/>
              </a:rPr>
              <a:t>Survey results are included in the School Quality Snapshot, which compiles various school-level data into a clear report aimed to help students, families, and other members of the community evaluate and choose schools that will be a best fit. </a:t>
            </a:r>
          </a:p>
        </p:txBody>
      </p:sp>
      <p:pic>
        <p:nvPicPr>
          <p:cNvPr id="6" name="Picture 6" descr="A green circle with a black background">
            <a:extLst>
              <a:ext uri="{FF2B5EF4-FFF2-40B4-BE49-F238E27FC236}">
                <a16:creationId xmlns:a16="http://schemas.microsoft.com/office/drawing/2014/main" id="{566F309A-5AF5-4D09-FD7B-958CBF0752C1}"/>
              </a:ext>
            </a:extLst>
          </p:cNvPr>
          <p:cNvPicPr>
            <a:picLocks noChangeAspect="1"/>
          </p:cNvPicPr>
          <p:nvPr/>
        </p:nvPicPr>
        <p:blipFill>
          <a:blip r:embed="rId5"/>
          <a:stretch>
            <a:fillRect/>
          </a:stretch>
        </p:blipFill>
        <p:spPr>
          <a:xfrm>
            <a:off x="511245" y="2724200"/>
            <a:ext cx="800100" cy="707231"/>
          </a:xfrm>
          <a:prstGeom prst="rect">
            <a:avLst/>
          </a:prstGeom>
        </p:spPr>
      </p:pic>
      <p:cxnSp>
        <p:nvCxnSpPr>
          <p:cNvPr id="19" name="Straight Connector 18">
            <a:extLst>
              <a:ext uri="{FF2B5EF4-FFF2-40B4-BE49-F238E27FC236}">
                <a16:creationId xmlns:a16="http://schemas.microsoft.com/office/drawing/2014/main" id="{2E8E788D-1AD6-01E4-B3B5-B086139F6DC7}"/>
              </a:ext>
              <a:ext uri="{C183D7F6-B498-43B3-948B-1728B52AA6E4}">
                <adec:decorative xmlns:adec="http://schemas.microsoft.com/office/drawing/2017/decorative" val="1"/>
              </a:ext>
            </a:extLst>
          </p:cNvPr>
          <p:cNvCxnSpPr>
            <a:cxnSpLocks/>
          </p:cNvCxnSpPr>
          <p:nvPr/>
        </p:nvCxnSpPr>
        <p:spPr bwMode="auto">
          <a:xfrm flipV="1">
            <a:off x="493320" y="2413194"/>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9" name="Content Placeholder 2">
            <a:extLst>
              <a:ext uri="{FF2B5EF4-FFF2-40B4-BE49-F238E27FC236}">
                <a16:creationId xmlns:a16="http://schemas.microsoft.com/office/drawing/2014/main" id="{BB4719DF-CB39-DC00-4912-8A335F38EE33}"/>
              </a:ext>
            </a:extLst>
          </p:cNvPr>
          <p:cNvSpPr>
            <a:spLocks noGrp="1"/>
          </p:cNvSpPr>
          <p:nvPr/>
        </p:nvSpPr>
        <p:spPr>
          <a:xfrm>
            <a:off x="1400648" y="1437981"/>
            <a:ext cx="6870699" cy="914400"/>
          </a:xfrm>
          <a:prstGeom prst="rect">
            <a:avLst/>
          </a:prstGeom>
        </p:spPr>
        <p:txBody>
          <a:bodyPr vert="horz" lIns="91440" tIns="45720" rIns="91440" bIns="45720" anchor="t">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None/>
            </a:pPr>
            <a:r>
              <a:rPr lang="en-US" sz="2000">
                <a:solidFill>
                  <a:srgbClr val="4C6C8D"/>
                </a:solidFill>
                <a:latin typeface="Calibri"/>
                <a:ea typeface="Calibri"/>
                <a:cs typeface="Calibri"/>
              </a:rPr>
              <a:t>Results inform professional development and outreach. For example, schools scoring low on Preventing Bullying may be recruited for Bullying Prevention Trainings.</a:t>
            </a:r>
            <a:endParaRPr lang="en-US" sz="2000">
              <a:cs typeface="Calibri"/>
            </a:endParaRPr>
          </a:p>
        </p:txBody>
      </p:sp>
      <p:pic>
        <p:nvPicPr>
          <p:cNvPr id="5" name="Picture 5" descr="A picture containing icon">
            <a:extLst>
              <a:ext uri="{FF2B5EF4-FFF2-40B4-BE49-F238E27FC236}">
                <a16:creationId xmlns:a16="http://schemas.microsoft.com/office/drawing/2014/main" id="{871627BC-7AA1-3370-07CC-1D36C265C969}"/>
              </a:ext>
            </a:extLst>
          </p:cNvPr>
          <p:cNvPicPr>
            <a:picLocks noGrp="1" noChangeAspect="1"/>
          </p:cNvPicPr>
          <p:nvPr>
            <p:ph idx="1"/>
          </p:nvPr>
        </p:nvPicPr>
        <p:blipFill>
          <a:blip r:embed="rId6"/>
          <a:stretch>
            <a:fillRect/>
          </a:stretch>
        </p:blipFill>
        <p:spPr>
          <a:xfrm>
            <a:off x="424588" y="1489178"/>
            <a:ext cx="721519" cy="821531"/>
          </a:xfrm>
        </p:spPr>
      </p:pic>
      <p:sp>
        <p:nvSpPr>
          <p:cNvPr id="4" name="Title 3">
            <a:extLst>
              <a:ext uri="{FF2B5EF4-FFF2-40B4-BE49-F238E27FC236}">
                <a16:creationId xmlns:a16="http://schemas.microsoft.com/office/drawing/2014/main" id="{B58D3DAF-3F1D-DF44-5AFF-F2E499279D9F}"/>
              </a:ext>
            </a:extLst>
          </p:cNvPr>
          <p:cNvSpPr>
            <a:spLocks noGrp="1"/>
          </p:cNvSpPr>
          <p:nvPr>
            <p:ph type="title"/>
          </p:nvPr>
        </p:nvSpPr>
        <p:spPr>
          <a:xfrm>
            <a:off x="684553" y="397461"/>
            <a:ext cx="7772400" cy="800100"/>
          </a:xfrm>
        </p:spPr>
        <p:txBody>
          <a:bodyPr vert="horz" wrap="square" lIns="68580" tIns="34290" rIns="68580" bIns="34290" numCol="1" anchor="ctr" anchorCtr="0" compatLnSpc="1">
            <a:prstTxWarp prst="textNoShape">
              <a:avLst/>
            </a:prstTxWarp>
          </a:bodyPr>
          <a:lstStyle/>
          <a:p>
            <a:pPr algn="ctr"/>
            <a:r>
              <a:rPr lang="en-US" sz="4000">
                <a:latin typeface="Calibri"/>
                <a:ea typeface="+mj-lt"/>
                <a:cs typeface="+mj-lt"/>
              </a:rPr>
              <a:t>How is the Survey Data Used at the Citywide Level?</a:t>
            </a:r>
          </a:p>
        </p:txBody>
      </p:sp>
      <p:sp>
        <p:nvSpPr>
          <p:cNvPr id="3" name="Slide Number Placeholder 2">
            <a:extLst>
              <a:ext uri="{FF2B5EF4-FFF2-40B4-BE49-F238E27FC236}">
                <a16:creationId xmlns:a16="http://schemas.microsoft.com/office/drawing/2014/main" id="{327DB9B0-CC0A-3190-4B5E-F3FAA286E84D}"/>
              </a:ext>
            </a:extLst>
          </p:cNvPr>
          <p:cNvSpPr>
            <a:spLocks noGrp="1"/>
          </p:cNvSpPr>
          <p:nvPr>
            <p:ph type="sldNum" sz="quarter" idx="10"/>
          </p:nvPr>
        </p:nvSpPr>
        <p:spPr/>
        <p:txBody>
          <a:bodyPr/>
          <a:lstStyle/>
          <a:p>
            <a:pPr>
              <a:defRPr/>
            </a:pPr>
            <a:fld id="{FCC35590-EF06-4585-9BEB-02D4A0823652}" type="slidenum">
              <a:rPr lang="en-US" smtClean="0"/>
              <a:pPr>
                <a:defRPr/>
              </a:pPr>
              <a:t>9</a:t>
            </a:fld>
            <a:endParaRPr lang="en-US" sz="1050"/>
          </a:p>
        </p:txBody>
      </p:sp>
    </p:spTree>
    <p:extLst>
      <p:ext uri="{BB962C8B-B14F-4D97-AF65-F5344CB8AC3E}">
        <p14:creationId xmlns:p14="http://schemas.microsoft.com/office/powerpoint/2010/main" val="3186120422"/>
      </p:ext>
    </p:extLst>
  </p:cSld>
  <p:clrMapOvr>
    <a:masterClrMapping/>
  </p:clrMapOvr>
</p:sld>
</file>

<file path=ppt/theme/theme1.xml><?xml version="1.0" encoding="utf-8"?>
<a:theme xmlns:a="http://schemas.openxmlformats.org/drawingml/2006/main" name="Blank Presentation">
  <a:themeElements>
    <a:clrScheme name="">
      <a:dk1>
        <a:srgbClr val="666666"/>
      </a:dk1>
      <a:lt1>
        <a:srgbClr val="FFFFFF"/>
      </a:lt1>
      <a:dk2>
        <a:srgbClr val="003366"/>
      </a:dk2>
      <a:lt2>
        <a:srgbClr val="CFDAE5"/>
      </a:lt2>
      <a:accent1>
        <a:srgbClr val="FF9933"/>
      </a:accent1>
      <a:accent2>
        <a:srgbClr val="80B34D"/>
      </a:accent2>
      <a:accent3>
        <a:srgbClr val="FFFFFF"/>
      </a:accent3>
      <a:accent4>
        <a:srgbClr val="565656"/>
      </a:accent4>
      <a:accent5>
        <a:srgbClr val="FFCAAD"/>
      </a:accent5>
      <a:accent6>
        <a:srgbClr val="73A245"/>
      </a:accent6>
      <a:hlink>
        <a:srgbClr val="6699CC"/>
      </a:hlink>
      <a:folHlink>
        <a:srgbClr val="3366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9089277-f68f-419e-95f1-ee74256ac7bc">
      <UserInfo>
        <DisplayName>Steven Wieser</DisplayName>
        <AccountId>147</AccountId>
        <AccountType/>
      </UserInfo>
      <UserInfo>
        <DisplayName>Amanda Hicks</DisplayName>
        <AccountId>384</AccountId>
        <AccountType/>
      </UserInfo>
      <UserInfo>
        <DisplayName>Paola Arenas</DisplayName>
        <AccountId>385</AccountId>
        <AccountType/>
      </UserInfo>
      <UserInfo>
        <DisplayName>Nicole Brown</DisplayName>
        <AccountId>48</AccountId>
        <AccountType/>
      </UserInfo>
      <UserInfo>
        <DisplayName>Tatiana Villanueva-Colman</DisplayName>
        <AccountId>39</AccountId>
        <AccountType/>
      </UserInfo>
    </SharedWithUsers>
    <TaxCatchAll xmlns="89089277-f68f-419e-95f1-ee74256ac7bc" xsi:nil="true"/>
    <lcf76f155ced4ddcb4097134ff3c332f xmlns="8bad0b67-6377-4132-abb3-f2ce5a3ee12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43616C5C8F004CB53526B1B0C3D1E5" ma:contentTypeVersion="14" ma:contentTypeDescription="Create a new document." ma:contentTypeScope="" ma:versionID="f631e6078842b1de7eae4b75be314ef3">
  <xsd:schema xmlns:xsd="http://www.w3.org/2001/XMLSchema" xmlns:xs="http://www.w3.org/2001/XMLSchema" xmlns:p="http://schemas.microsoft.com/office/2006/metadata/properties" xmlns:ns2="8bad0b67-6377-4132-abb3-f2ce5a3ee127" xmlns:ns3="89089277-f68f-419e-95f1-ee74256ac7bc" targetNamespace="http://schemas.microsoft.com/office/2006/metadata/properties" ma:root="true" ma:fieldsID="019fd60d501d8f3e7766d716a8b9299d" ns2:_="" ns3:_="">
    <xsd:import namespace="8bad0b67-6377-4132-abb3-f2ce5a3ee127"/>
    <xsd:import namespace="89089277-f68f-419e-95f1-ee74256ac7b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d0b67-6377-4132-abb3-f2ce5a3ee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ca87873-bdaf-4156-af8e-11c8208359c4"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9089277-f68f-419e-95f1-ee74256ac7b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6a4bb55-8828-42ee-bc11-c7620b9a27a1}" ma:internalName="TaxCatchAll" ma:showField="CatchAllData" ma:web="89089277-f68f-419e-95f1-ee74256ac7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88423D-F117-4775-9023-0E5F4EB5394C}">
  <ds:schemaRefs>
    <ds:schemaRef ds:uri="http://purl.org/dc/terms/"/>
    <ds:schemaRef ds:uri="8bad0b67-6377-4132-abb3-f2ce5a3ee127"/>
    <ds:schemaRef ds:uri="http://www.w3.org/XML/1998/namespace"/>
    <ds:schemaRef ds:uri="http://purl.org/dc/dcmityp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89089277-f68f-419e-95f1-ee74256ac7bc"/>
    <ds:schemaRef ds:uri="http://schemas.microsoft.com/office/2006/metadata/properties"/>
  </ds:schemaRefs>
</ds:datastoreItem>
</file>

<file path=customXml/itemProps2.xml><?xml version="1.0" encoding="utf-8"?>
<ds:datastoreItem xmlns:ds="http://schemas.openxmlformats.org/officeDocument/2006/customXml" ds:itemID="{0F7EF589-D5FD-4DD0-B282-A1DFD31C7374}">
  <ds:schemaRefs>
    <ds:schemaRef ds:uri="http://schemas.microsoft.com/sharepoint/v3/contenttype/forms"/>
  </ds:schemaRefs>
</ds:datastoreItem>
</file>

<file path=customXml/itemProps3.xml><?xml version="1.0" encoding="utf-8"?>
<ds:datastoreItem xmlns:ds="http://schemas.openxmlformats.org/officeDocument/2006/customXml" ds:itemID="{80613C28-13D2-48C1-AF37-2F6F3B4DCD05}">
  <ds:schemaRefs>
    <ds:schemaRef ds:uri="89089277-f68f-419e-95f1-ee74256ac7bc"/>
    <ds:schemaRef ds:uri="8bad0b67-6377-4132-abb3-f2ce5a3ee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1479</Words>
  <Application>Microsoft Office PowerPoint</Application>
  <PresentationFormat>On-screen Show (4:3)</PresentationFormat>
  <Paragraphs>142</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vt:lpstr>
      <vt:lpstr>    Highlights from the 2025 NYC School Survey:  Results  [Insert School Name Here]</vt:lpstr>
      <vt:lpstr>Agenda</vt:lpstr>
      <vt:lpstr>Instructions for Use (internal only)</vt:lpstr>
      <vt:lpstr>NYC School Survey Overview</vt:lpstr>
      <vt:lpstr>Who did we hear from?</vt:lpstr>
      <vt:lpstr>What are we proud of? </vt:lpstr>
      <vt:lpstr>Where do we see opportunities to improve?</vt:lpstr>
      <vt:lpstr>How Did We Use Results to Improve Our School?</vt:lpstr>
      <vt:lpstr>How is the Survey Data Used at the Citywide Level?</vt:lpstr>
      <vt:lpstr>Families Can Access Citywide NYC School Survey Results!</vt:lpstr>
      <vt:lpstr>Accessing Results</vt:lpstr>
      <vt:lpstr>Once you access your school's report, click "Family Members" to access Family Results</vt:lpstr>
      <vt:lpstr>Explore Your School's Responses by Demographic</vt:lpstr>
      <vt:lpstr>Have Questions or Feedback on Using the Platform?</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Stacey Ortega</cp:lastModifiedBy>
  <cp:revision>90</cp:revision>
  <dcterms:created xsi:type="dcterms:W3CDTF">2022-05-19T15:13:21Z</dcterms:created>
  <dcterms:modified xsi:type="dcterms:W3CDTF">2025-06-25T13:15:02Z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0x0101005443616C5C8F004CB53526B1B0C3D1E5</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y fmtid="{D5CDD505-2E9C-101B-9397-08002B2CF9AE}" pid="7" name="Order">
    <vt:r8>5463400</vt:r8>
  </property>
  <property fmtid="{D5CDD505-2E9C-101B-9397-08002B2CF9AE}" pid="8" name="xd_Signature">
    <vt:bool>false</vt:bool>
  </property>
  <property fmtid="{D5CDD505-2E9C-101B-9397-08002B2CF9AE}" pid="9" name="xd_ProgID">
    <vt:lpwstr/>
  </property>
  <property fmtid="{D5CDD505-2E9C-101B-9397-08002B2CF9AE}" pid="10" name="TemplateUrl">
    <vt:lpwstr/>
  </property>
</Properties>
</file>