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72" r:id="rId5"/>
    <p:sldId id="259" r:id="rId6"/>
    <p:sldId id="261" r:id="rId7"/>
    <p:sldId id="262" r:id="rId8"/>
    <p:sldId id="263" r:id="rId9"/>
    <p:sldId id="264" r:id="rId10"/>
    <p:sldId id="269" r:id="rId11"/>
    <p:sldId id="27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6A83F1F-09A2-33B3-C5E3-844D7E985DE2}" name="Brown Nicole" initials="BN" userId="S::nbrown48@schools.nyc.gov::d2976d62-5dc4-47f9-8135-bfc5e4ba74b8" providerId="AD"/>
  <p188:author id="{282261BF-350F-A8CE-2EA5-81AD68A73ED4}" name="Villanueva-Colman Tatiana" initials="VT" userId="S::tvillanuevacolman@schools.nyc.gov::9af73974-2d93-4a6f-83fc-d049f88ccc86"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A3A3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A37D903-923B-3C23-88FC-9119C05B1C50}" v="5" dt="2023-08-01T14:59:16.364"/>
    <p1510:client id="{BB83322C-4467-4C0C-808C-1E6EEB34FA14}" v="19" dt="2023-08-01T15:42:52.65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810" y="84"/>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B859AB-7433-4D79-A0CA-5AD2AEC2908E}" type="datetimeFigureOut">
              <a:t>8/7/2023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82ADEF-FA30-446C-95E0-0D129CD8E912}" type="slidenum">
              <a:t>‹#›</a:t>
            </a:fld>
            <a:endParaRPr lang="en-US"/>
          </a:p>
        </p:txBody>
      </p:sp>
    </p:spTree>
    <p:extLst>
      <p:ext uri="{BB962C8B-B14F-4D97-AF65-F5344CB8AC3E}">
        <p14:creationId xmlns:p14="http://schemas.microsoft.com/office/powerpoint/2010/main" val="16409266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secure.panoramaed.com/nycdoe/understand?auth_token=NeMqBRG7xyKtyeqmK_Nd"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0150" y="690563"/>
            <a:ext cx="4611688" cy="3457575"/>
          </a:xfrm>
        </p:spPr>
      </p:sp>
      <p:sp>
        <p:nvSpPr>
          <p:cNvPr id="3" name="Notes Placeholder 2"/>
          <p:cNvSpPr>
            <a:spLocks noGrp="1"/>
          </p:cNvSpPr>
          <p:nvPr>
            <p:ph type="body" idx="1"/>
          </p:nvPr>
        </p:nvSpPr>
        <p:spPr/>
        <p:txBody>
          <a:bodyPr/>
          <a:lstStyle/>
          <a:p>
            <a:r>
              <a:rPr lang="en-US" b="1"/>
              <a:t>Instructions </a:t>
            </a:r>
            <a:endParaRPr lang="en-US"/>
          </a:p>
          <a:p>
            <a:r>
              <a:rPr lang="en-US"/>
              <a:t> This is the notes section where you will find instructions for each slide. </a:t>
            </a:r>
            <a:endParaRPr lang="en-US" b="1">
              <a:solidFill>
                <a:srgbClr val="000000"/>
              </a:solidFill>
              <a:latin typeface="Arial"/>
              <a:ea typeface="ＭＳ Ｐゴシック"/>
              <a:cs typeface="Arial"/>
            </a:endParaRPr>
          </a:p>
        </p:txBody>
      </p:sp>
      <p:sp>
        <p:nvSpPr>
          <p:cNvPr id="4" name="Slide Number Placeholder 3"/>
          <p:cNvSpPr>
            <a:spLocks noGrp="1"/>
          </p:cNvSpPr>
          <p:nvPr>
            <p:ph type="sldNum" sz="quarter" idx="10"/>
          </p:nvPr>
        </p:nvSpPr>
        <p:spPr/>
        <p:txBody>
          <a:bodyPr/>
          <a:lstStyle/>
          <a:p>
            <a:pPr>
              <a:defRPr/>
            </a:pPr>
            <a:fld id="{31649766-B4AD-4772-9A7D-328EE8A64EE9}" type="slidenum">
              <a:rPr lang="en-US" smtClean="0"/>
              <a:pPr>
                <a:defRPr/>
              </a:pPr>
              <a:t>2</a:t>
            </a:fld>
            <a:endParaRPr lang="en-US"/>
          </a:p>
        </p:txBody>
      </p:sp>
    </p:spTree>
    <p:extLst>
      <p:ext uri="{BB962C8B-B14F-4D97-AF65-F5344CB8AC3E}">
        <p14:creationId xmlns:p14="http://schemas.microsoft.com/office/powerpoint/2010/main" val="139794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b="1"/>
              <a:t>Instructions</a:t>
            </a:r>
            <a:endParaRPr lang="en-US"/>
          </a:p>
          <a:p>
            <a:r>
              <a:rPr lang="en-US">
                <a:cs typeface="Calibri"/>
              </a:rPr>
              <a:t>Format your presentation slides to your audience. This slide deck can be presented at a Parent-Teacher conference, PA or PTA meetings, etc.</a:t>
            </a:r>
          </a:p>
        </p:txBody>
      </p:sp>
      <p:sp>
        <p:nvSpPr>
          <p:cNvPr id="4" name="Slide Number Placeholder 3"/>
          <p:cNvSpPr>
            <a:spLocks noGrp="1"/>
          </p:cNvSpPr>
          <p:nvPr>
            <p:ph type="sldNum" sz="quarter" idx="5"/>
          </p:nvPr>
        </p:nvSpPr>
        <p:spPr/>
        <p:txBody>
          <a:bodyPr/>
          <a:lstStyle/>
          <a:p>
            <a:fld id="{E882ADEF-FA30-446C-95E0-0D129CD8E912}" type="slidenum">
              <a:rPr lang="en-US"/>
              <a:t>3</a:t>
            </a:fld>
            <a:endParaRPr lang="en-US"/>
          </a:p>
        </p:txBody>
      </p:sp>
    </p:spTree>
    <p:extLst>
      <p:ext uri="{BB962C8B-B14F-4D97-AF65-F5344CB8AC3E}">
        <p14:creationId xmlns:p14="http://schemas.microsoft.com/office/powerpoint/2010/main" val="21900105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b="1">
                <a:cs typeface="Calibri"/>
              </a:rPr>
              <a:t>Instructions</a:t>
            </a:r>
          </a:p>
          <a:p>
            <a:r>
              <a:rPr lang="en-US">
                <a:cs typeface="Calibri"/>
              </a:rPr>
              <a:t>Use this slide to explain the purpose of the annual NYC school survey.</a:t>
            </a:r>
          </a:p>
        </p:txBody>
      </p:sp>
      <p:sp>
        <p:nvSpPr>
          <p:cNvPr id="4" name="Slide Number Placeholder 3"/>
          <p:cNvSpPr>
            <a:spLocks noGrp="1"/>
          </p:cNvSpPr>
          <p:nvPr>
            <p:ph type="sldNum" sz="quarter" idx="5"/>
          </p:nvPr>
        </p:nvSpPr>
        <p:spPr/>
        <p:txBody>
          <a:bodyPr/>
          <a:lstStyle/>
          <a:p>
            <a:fld id="{E882ADEF-FA30-446C-95E0-0D129CD8E912}" type="slidenum">
              <a:rPr lang="en-US"/>
              <a:t>4</a:t>
            </a:fld>
            <a:endParaRPr lang="en-US"/>
          </a:p>
        </p:txBody>
      </p:sp>
    </p:spTree>
    <p:extLst>
      <p:ext uri="{BB962C8B-B14F-4D97-AF65-F5344CB8AC3E}">
        <p14:creationId xmlns:p14="http://schemas.microsoft.com/office/powerpoint/2010/main" val="25985679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a:spcBef>
                <a:spcPct val="0"/>
              </a:spcBef>
            </a:pPr>
            <a:r>
              <a:rPr lang="en-US" b="1"/>
              <a:t>Instructions: </a:t>
            </a:r>
            <a:endParaRPr lang="en-US"/>
          </a:p>
          <a:p>
            <a:pPr>
              <a:spcBef>
                <a:spcPct val="0"/>
              </a:spcBef>
            </a:pPr>
            <a:r>
              <a:rPr lang="en-US"/>
              <a:t>Update the response rate numbers from 2022 and 2023 by looking at your school’s reports on </a:t>
            </a:r>
            <a:r>
              <a:rPr lang="en-US">
                <a:hlinkClick r:id="rId3"/>
              </a:rPr>
              <a:t>Panorama Education's website</a:t>
            </a:r>
            <a:r>
              <a:rPr lang="en-US"/>
              <a:t>.</a:t>
            </a:r>
            <a:endParaRPr lang="en-US">
              <a:cs typeface="Calibri"/>
            </a:endParaRPr>
          </a:p>
          <a:p>
            <a:pPr>
              <a:spcBef>
                <a:spcPct val="0"/>
              </a:spcBef>
            </a:pPr>
            <a:endParaRPr lang="en-US" u="sng">
              <a:cs typeface="Calibri"/>
            </a:endParaRPr>
          </a:p>
        </p:txBody>
      </p:sp>
      <p:sp>
        <p:nvSpPr>
          <p:cNvPr id="4" name="Slide Number Placeholder 3"/>
          <p:cNvSpPr>
            <a:spLocks noGrp="1"/>
          </p:cNvSpPr>
          <p:nvPr>
            <p:ph type="sldNum" sz="quarter" idx="5"/>
          </p:nvPr>
        </p:nvSpPr>
        <p:spPr/>
        <p:txBody>
          <a:bodyPr/>
          <a:lstStyle/>
          <a:p>
            <a:fld id="{E882ADEF-FA30-446C-95E0-0D129CD8E912}" type="slidenum">
              <a:rPr lang="en-US"/>
              <a:t>5</a:t>
            </a:fld>
            <a:endParaRPr lang="en-US"/>
          </a:p>
        </p:txBody>
      </p:sp>
    </p:spTree>
    <p:extLst>
      <p:ext uri="{BB962C8B-B14F-4D97-AF65-F5344CB8AC3E}">
        <p14:creationId xmlns:p14="http://schemas.microsoft.com/office/powerpoint/2010/main" val="779974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b="1"/>
              <a:t>Instructions: </a:t>
            </a:r>
            <a:endParaRPr lang="en-US"/>
          </a:p>
          <a:p>
            <a:r>
              <a:rPr lang="en-US"/>
              <a:t>Review your results from the 2023 NYC School Survey and make note of the results that stand out to you as a school leader. </a:t>
            </a:r>
          </a:p>
          <a:p>
            <a:r>
              <a:rPr lang="en-US"/>
              <a:t>Update the examples with your information.  Think about what results you are proud of and include screenshots of results from your online school report that you want to highlight on this slide.</a:t>
            </a:r>
            <a:endParaRPr lang="en-US">
              <a:cs typeface="Calibri"/>
            </a:endParaRPr>
          </a:p>
        </p:txBody>
      </p:sp>
      <p:sp>
        <p:nvSpPr>
          <p:cNvPr id="4" name="Slide Number Placeholder 3"/>
          <p:cNvSpPr>
            <a:spLocks noGrp="1"/>
          </p:cNvSpPr>
          <p:nvPr>
            <p:ph type="sldNum" sz="quarter" idx="5"/>
          </p:nvPr>
        </p:nvSpPr>
        <p:spPr/>
        <p:txBody>
          <a:bodyPr/>
          <a:lstStyle/>
          <a:p>
            <a:fld id="{E882ADEF-FA30-446C-95E0-0D129CD8E912}" type="slidenum">
              <a:rPr lang="en-US"/>
              <a:t>6</a:t>
            </a:fld>
            <a:endParaRPr lang="en-US"/>
          </a:p>
        </p:txBody>
      </p:sp>
    </p:spTree>
    <p:extLst>
      <p:ext uri="{BB962C8B-B14F-4D97-AF65-F5344CB8AC3E}">
        <p14:creationId xmlns:p14="http://schemas.microsoft.com/office/powerpoint/2010/main" val="2404978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b="1"/>
              <a:t>Instructions: </a:t>
            </a:r>
            <a:endParaRPr lang="en-US"/>
          </a:p>
          <a:p>
            <a:r>
              <a:rPr lang="en-US"/>
              <a:t>Review your results from the 2023 NYC School Survey and make note of the areas you identified for continued improvement. </a:t>
            </a:r>
          </a:p>
          <a:p>
            <a:r>
              <a:rPr lang="en-US"/>
              <a:t>Think about what factors of school life could be contributing to the results you see and what areas you want to focus on. Consider including screenshots of results from your online school report that you want to focus on and update the above examples with your information.</a:t>
            </a:r>
            <a:endParaRPr lang="en-US">
              <a:cs typeface="Calibri"/>
            </a:endParaRPr>
          </a:p>
        </p:txBody>
      </p:sp>
      <p:sp>
        <p:nvSpPr>
          <p:cNvPr id="4" name="Slide Number Placeholder 3"/>
          <p:cNvSpPr>
            <a:spLocks noGrp="1"/>
          </p:cNvSpPr>
          <p:nvPr>
            <p:ph type="sldNum" sz="quarter" idx="5"/>
          </p:nvPr>
        </p:nvSpPr>
        <p:spPr/>
        <p:txBody>
          <a:bodyPr/>
          <a:lstStyle/>
          <a:p>
            <a:fld id="{E882ADEF-FA30-446C-95E0-0D129CD8E912}" type="slidenum">
              <a:rPr lang="en-US"/>
              <a:t>7</a:t>
            </a:fld>
            <a:endParaRPr lang="en-US"/>
          </a:p>
        </p:txBody>
      </p:sp>
    </p:spTree>
    <p:extLst>
      <p:ext uri="{BB962C8B-B14F-4D97-AF65-F5344CB8AC3E}">
        <p14:creationId xmlns:p14="http://schemas.microsoft.com/office/powerpoint/2010/main" val="33019051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b="1">
                <a:cs typeface="Calibri"/>
              </a:rPr>
              <a:t>Instructions</a:t>
            </a:r>
          </a:p>
          <a:p>
            <a:r>
              <a:rPr lang="en-US">
                <a:cs typeface="Calibri"/>
              </a:rPr>
              <a:t>On this slide, outline what your school or program has learned from previous survey administrations . What did you learn and how did you put it into practice? How will the survey results impact your school's plan moving forward?</a:t>
            </a:r>
          </a:p>
        </p:txBody>
      </p:sp>
      <p:sp>
        <p:nvSpPr>
          <p:cNvPr id="4" name="Slide Number Placeholder 3"/>
          <p:cNvSpPr>
            <a:spLocks noGrp="1"/>
          </p:cNvSpPr>
          <p:nvPr>
            <p:ph type="sldNum" sz="quarter" idx="5"/>
          </p:nvPr>
        </p:nvSpPr>
        <p:spPr/>
        <p:txBody>
          <a:bodyPr/>
          <a:lstStyle/>
          <a:p>
            <a:fld id="{E882ADEF-FA30-446C-95E0-0D129CD8E912}" type="slidenum">
              <a:rPr lang="en-US"/>
              <a:t>8</a:t>
            </a:fld>
            <a:endParaRPr lang="en-US"/>
          </a:p>
        </p:txBody>
      </p:sp>
    </p:spTree>
    <p:extLst>
      <p:ext uri="{BB962C8B-B14F-4D97-AF65-F5344CB8AC3E}">
        <p14:creationId xmlns:p14="http://schemas.microsoft.com/office/powerpoint/2010/main" val="38251518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FCC35590-EF06-4585-9BEB-02D4A0823652}" type="slidenum">
              <a:rPr lang="en-US" smtClean="0"/>
              <a:pPr>
                <a:defRPr/>
              </a:pPr>
              <a:t>‹#›</a:t>
            </a:fld>
            <a:endParaRPr lang="en-US" sz="1050"/>
          </a:p>
        </p:txBody>
      </p:sp>
      <p:sp>
        <p:nvSpPr>
          <p:cNvPr id="6" name="Title 5"/>
          <p:cNvSpPr>
            <a:spLocks noGrp="1"/>
          </p:cNvSpPr>
          <p:nvPr>
            <p:ph type="title"/>
          </p:nvPr>
        </p:nvSpPr>
        <p:spPr/>
        <p:txBody>
          <a:bodyPr/>
          <a:lstStyle/>
          <a:p>
            <a:r>
              <a:rPr lang="en-US"/>
              <a:t>Click to edit Master title style</a:t>
            </a:r>
          </a:p>
        </p:txBody>
      </p:sp>
      <p:pic>
        <p:nvPicPr>
          <p:cNvPr id="5" name="Picture 4">
            <a:extLst>
              <a:ext uri="{FF2B5EF4-FFF2-40B4-BE49-F238E27FC236}">
                <a16:creationId xmlns:a16="http://schemas.microsoft.com/office/drawing/2014/main" id="{5EB9498C-2F6F-C841-8C61-091E9600A978}"/>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862320"/>
            <a:ext cx="1213702" cy="995680"/>
          </a:xfrm>
          <a:prstGeom prst="rect">
            <a:avLst/>
          </a:prstGeom>
          <a:solidFill>
            <a:schemeClr val="accent3"/>
          </a:solid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3000" y="1524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93700" y="1524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9A297F2B-7216-49C3-8A3F-ED2143810775}" type="slidenum">
              <a:rPr lang="en-US" smtClean="0"/>
              <a:pPr>
                <a:defRPr/>
              </a:pPr>
              <a:t>‹#›</a:t>
            </a:fld>
            <a:endParaRPr lang="en-US" sz="105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93700" y="152400"/>
            <a:ext cx="7772400" cy="1066800"/>
          </a:xfrm>
        </p:spPr>
        <p:txBody>
          <a:bodyPr/>
          <a:lstStyle/>
          <a:p>
            <a:r>
              <a:rPr lang="en-US"/>
              <a:t>Click to edit Master title style</a:t>
            </a:r>
          </a:p>
        </p:txBody>
      </p:sp>
      <p:sp>
        <p:nvSpPr>
          <p:cNvPr id="3" name="Table Placeholder 2"/>
          <p:cNvSpPr>
            <a:spLocks noGrp="1"/>
          </p:cNvSpPr>
          <p:nvPr>
            <p:ph type="tbl" idx="1"/>
          </p:nvPr>
        </p:nvSpPr>
        <p:spPr>
          <a:xfrm>
            <a:off x="393700" y="1447800"/>
            <a:ext cx="7772400" cy="4114800"/>
          </a:xfrm>
        </p:spPr>
        <p:txBody>
          <a:bodyPr/>
          <a:lstStyle/>
          <a:p>
            <a:pPr lvl="0"/>
            <a:endParaRPr lang="en-US" noProof="0"/>
          </a:p>
        </p:txBody>
      </p:sp>
      <p:sp>
        <p:nvSpPr>
          <p:cNvPr id="4" name="Rectangle 6"/>
          <p:cNvSpPr>
            <a:spLocks noGrp="1" noChangeArrowheads="1"/>
          </p:cNvSpPr>
          <p:nvPr>
            <p:ph type="sldNum" sz="quarter" idx="10"/>
          </p:nvPr>
        </p:nvSpPr>
        <p:spPr>
          <a:ln/>
        </p:spPr>
        <p:txBody>
          <a:bodyPr/>
          <a:lstStyle>
            <a:lvl1pPr>
              <a:defRPr/>
            </a:lvl1pPr>
          </a:lstStyle>
          <a:p>
            <a:pPr>
              <a:defRPr/>
            </a:pPr>
            <a:fld id="{F2DC71C4-2B43-4591-86F6-4D5B071C599F}" type="slidenum">
              <a:rPr lang="en-US" smtClean="0"/>
              <a:pPr>
                <a:defRPr/>
              </a:pPr>
              <a:t>‹#›</a:t>
            </a:fld>
            <a:endParaRPr lang="en-US" sz="105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3700" y="1524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393700" y="14478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356100" y="14478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7E95895A-85E5-4EB9-987F-17E1AA8A4EB7}" type="slidenum">
              <a:rPr lang="en-US" smtClean="0"/>
              <a:pPr>
                <a:defRPr/>
              </a:pPr>
              <a:t>‹#›</a:t>
            </a:fld>
            <a:endParaRPr lang="en-US" sz="105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393700" y="152400"/>
            <a:ext cx="7772400" cy="1066800"/>
          </a:xfrm>
        </p:spPr>
        <p:txBody>
          <a:bodyPr/>
          <a:lstStyle/>
          <a:p>
            <a:r>
              <a:rPr lang="en-US"/>
              <a:t>Click to edit Master title style</a:t>
            </a:r>
          </a:p>
        </p:txBody>
      </p:sp>
      <p:sp>
        <p:nvSpPr>
          <p:cNvPr id="3" name="Chart Placeholder 2"/>
          <p:cNvSpPr>
            <a:spLocks noGrp="1"/>
          </p:cNvSpPr>
          <p:nvPr>
            <p:ph type="chart" idx="1"/>
          </p:nvPr>
        </p:nvSpPr>
        <p:spPr>
          <a:xfrm>
            <a:off x="393700" y="1447800"/>
            <a:ext cx="7772400" cy="4114800"/>
          </a:xfrm>
        </p:spPr>
        <p:txBody>
          <a:bodyPr/>
          <a:lstStyle/>
          <a:p>
            <a:pPr lvl="0"/>
            <a:endParaRPr lang="en-US" noProof="0"/>
          </a:p>
        </p:txBody>
      </p:sp>
      <p:sp>
        <p:nvSpPr>
          <p:cNvPr id="4" name="Rectangle 6"/>
          <p:cNvSpPr>
            <a:spLocks noGrp="1" noChangeArrowheads="1"/>
          </p:cNvSpPr>
          <p:nvPr>
            <p:ph type="sldNum" sz="quarter" idx="10"/>
          </p:nvPr>
        </p:nvSpPr>
        <p:spPr>
          <a:xfrm>
            <a:off x="7863840" y="6529388"/>
            <a:ext cx="1167448" cy="228600"/>
          </a:xfrm>
          <a:ln/>
        </p:spPr>
        <p:txBody>
          <a:bodyPr/>
          <a:lstStyle>
            <a:lvl1pPr>
              <a:defRPr/>
            </a:lvl1pPr>
          </a:lstStyle>
          <a:p>
            <a:pPr>
              <a:defRPr/>
            </a:pPr>
            <a:fld id="{F45291DC-E34C-418E-AA4A-D82A4E1B5ACD}" type="slidenum">
              <a:rPr lang="en-US" smtClean="0"/>
              <a:pPr>
                <a:defRPr/>
              </a:pPr>
              <a:t>‹#›</a:t>
            </a:fld>
            <a:endParaRPr lang="en-US" sz="105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93700" y="152400"/>
            <a:ext cx="7772400" cy="5410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6"/>
          <p:cNvSpPr>
            <a:spLocks noGrp="1" noChangeArrowheads="1"/>
          </p:cNvSpPr>
          <p:nvPr>
            <p:ph type="sldNum" sz="quarter" idx="10"/>
          </p:nvPr>
        </p:nvSpPr>
        <p:spPr>
          <a:ln/>
        </p:spPr>
        <p:txBody>
          <a:bodyPr/>
          <a:lstStyle>
            <a:lvl1pPr>
              <a:defRPr/>
            </a:lvl1pPr>
          </a:lstStyle>
          <a:p>
            <a:pPr>
              <a:defRPr/>
            </a:pPr>
            <a:fld id="{670366B2-A5C8-4C2B-BCA7-18E76A4463A9}" type="slidenum">
              <a:rPr lang="en-US" smtClean="0"/>
              <a:pPr>
                <a:defRPr/>
              </a:pPr>
              <a:t>‹#›</a:t>
            </a:fld>
            <a:endParaRPr lang="en-US" sz="105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93700" y="152400"/>
            <a:ext cx="7772400" cy="1066800"/>
          </a:xfrm>
        </p:spPr>
        <p:txBody>
          <a:bodyPr/>
          <a:lstStyle/>
          <a:p>
            <a:r>
              <a:rPr lang="en-US"/>
              <a:t>Click to edit Master title style</a:t>
            </a:r>
          </a:p>
        </p:txBody>
      </p:sp>
      <p:sp>
        <p:nvSpPr>
          <p:cNvPr id="3" name="Content Placeholder 2"/>
          <p:cNvSpPr>
            <a:spLocks noGrp="1"/>
          </p:cNvSpPr>
          <p:nvPr>
            <p:ph sz="half" idx="1"/>
          </p:nvPr>
        </p:nvSpPr>
        <p:spPr>
          <a:xfrm>
            <a:off x="393700" y="14478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356100" y="1447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356100" y="35814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0"/>
          </p:nvPr>
        </p:nvSpPr>
        <p:spPr>
          <a:ln/>
        </p:spPr>
        <p:txBody>
          <a:bodyPr/>
          <a:lstStyle>
            <a:lvl1pPr>
              <a:defRPr/>
            </a:lvl1pPr>
          </a:lstStyle>
          <a:p>
            <a:pPr>
              <a:defRPr/>
            </a:pPr>
            <a:fld id="{D388059E-1C16-45B6-8CD5-8A0D3544C462}" type="slidenum">
              <a:rPr lang="en-US" smtClean="0"/>
              <a:pPr>
                <a:defRPr/>
              </a:pPr>
              <a:t>‹#›</a:t>
            </a:fld>
            <a:endParaRPr lang="en-US" sz="105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C080029B-8D0E-440C-96BA-561198C6B495}" type="slidenum">
              <a:rPr lang="en-US" smtClean="0"/>
              <a:pPr>
                <a:defRPr/>
              </a:pPr>
              <a:t>‹#›</a:t>
            </a:fld>
            <a:endParaRPr lang="en-US" sz="105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93700" y="1447800"/>
            <a:ext cx="3810000" cy="41148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356100" y="1447800"/>
            <a:ext cx="3810000" cy="41148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2476FEC3-D1DE-4F9A-82FE-60B8D8705318}" type="slidenum">
              <a:rPr lang="en-US" smtClean="0"/>
              <a:pPr>
                <a:defRPr/>
              </a:pPr>
              <a:t>‹#›</a:t>
            </a:fld>
            <a:endParaRPr lang="en-US" sz="105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0"/>
          </p:nvPr>
        </p:nvSpPr>
        <p:spPr>
          <a:xfrm>
            <a:off x="7999013" y="6513485"/>
            <a:ext cx="1072032" cy="228600"/>
          </a:xfrm>
          <a:ln/>
        </p:spPr>
        <p:txBody>
          <a:bodyPr/>
          <a:lstStyle>
            <a:lvl1pPr>
              <a:defRPr/>
            </a:lvl1pPr>
          </a:lstStyle>
          <a:p>
            <a:pPr>
              <a:defRPr/>
            </a:pPr>
            <a:fld id="{C342509E-C0F0-4A16-8EFE-AEC73586D9E8}" type="slidenum">
              <a:rPr lang="en-US" smtClean="0"/>
              <a:pPr>
                <a:defRPr/>
              </a:pPr>
              <a:t>‹#›</a:t>
            </a:fld>
            <a:endParaRPr lang="en-US" sz="105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F4215AF1-4421-48E1-A1A2-B56916BFF9A1}" type="slidenum">
              <a:rPr lang="en-US" smtClean="0"/>
              <a:pPr>
                <a:defRPr/>
              </a:pPr>
              <a:t>‹#›</a:t>
            </a:fld>
            <a:endParaRPr lang="en-US" sz="105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69828F42-B9F6-431D-949B-5A58E041E63C}" type="slidenum">
              <a:rPr lang="en-US" smtClean="0"/>
              <a:pPr>
                <a:defRPr/>
              </a:pPr>
              <a:t>‹#›</a:t>
            </a:fld>
            <a:endParaRPr lang="en-US" sz="105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5FB0EC8F-0468-4811-86EF-226BC5308732}" type="slidenum">
              <a:rPr lang="en-US" smtClean="0"/>
              <a:pPr>
                <a:defRPr/>
              </a:pPr>
              <a:t>‹#›</a:t>
            </a:fld>
            <a:endParaRPr lang="en-US" sz="105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75E8BDE7-8081-4D0B-99CC-F53CC57F77C8}" type="slidenum">
              <a:rPr lang="en-US" smtClean="0"/>
              <a:pPr>
                <a:defRPr/>
              </a:pPr>
              <a:t>‹#›</a:t>
            </a:fld>
            <a:endParaRPr lang="en-US" sz="105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99C810F2-571D-42EA-A671-8C6E6FAA8CB6}" type="slidenum">
              <a:rPr lang="en-US" smtClean="0"/>
              <a:pPr>
                <a:defRPr/>
              </a:pPr>
              <a:t>‹#›</a:t>
            </a:fld>
            <a:endParaRPr lang="en-US" sz="105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 name="Rectangle 10"/>
          <p:cNvSpPr>
            <a:spLocks noChangeArrowheads="1"/>
          </p:cNvSpPr>
          <p:nvPr/>
        </p:nvSpPr>
        <p:spPr bwMode="auto">
          <a:xfrm>
            <a:off x="1362076" y="6477000"/>
            <a:ext cx="7781925" cy="381000"/>
          </a:xfrm>
          <a:prstGeom prst="rect">
            <a:avLst/>
          </a:prstGeom>
          <a:solidFill>
            <a:schemeClr val="accent2"/>
          </a:solidFill>
          <a:ln w="9525">
            <a:noFill/>
            <a:miter lim="800000"/>
            <a:headEnd/>
            <a:tailEnd/>
          </a:ln>
        </p:spPr>
        <p:txBody>
          <a:bodyPr wrap="none" anchor="ctr"/>
          <a:lstStyle/>
          <a:p>
            <a:pPr eaLnBrk="0" hangingPunct="0">
              <a:defRPr/>
            </a:pPr>
            <a:endParaRPr lang="en-US" sz="1800">
              <a:latin typeface="Arial" pitchFamily="34" charset="0"/>
            </a:endParaRPr>
          </a:p>
        </p:txBody>
      </p:sp>
      <p:sp>
        <p:nvSpPr>
          <p:cNvPr id="1035" name="AutoShape 11"/>
          <p:cNvSpPr>
            <a:spLocks noChangeArrowheads="1"/>
          </p:cNvSpPr>
          <p:nvPr/>
        </p:nvSpPr>
        <p:spPr bwMode="auto">
          <a:xfrm flipH="1">
            <a:off x="958850" y="6477000"/>
            <a:ext cx="407988" cy="381000"/>
          </a:xfrm>
          <a:prstGeom prst="rtTriangle">
            <a:avLst/>
          </a:prstGeom>
          <a:solidFill>
            <a:schemeClr val="accent2"/>
          </a:solidFill>
          <a:ln w="9525">
            <a:noFill/>
            <a:miter lim="800000"/>
            <a:headEnd/>
            <a:tailEnd/>
          </a:ln>
        </p:spPr>
        <p:txBody>
          <a:bodyPr wrap="none" anchor="ctr"/>
          <a:lstStyle/>
          <a:p>
            <a:pPr eaLnBrk="0" hangingPunct="0">
              <a:defRPr/>
            </a:pPr>
            <a:endParaRPr lang="en-US" sz="1800">
              <a:latin typeface="Arial" pitchFamily="34" charset="0"/>
            </a:endParaRPr>
          </a:p>
        </p:txBody>
      </p:sp>
      <p:sp>
        <p:nvSpPr>
          <p:cNvPr id="1028" name="Rectangle 2"/>
          <p:cNvSpPr>
            <a:spLocks noGrp="1" noChangeArrowheads="1"/>
          </p:cNvSpPr>
          <p:nvPr>
            <p:ph type="title"/>
          </p:nvPr>
        </p:nvSpPr>
        <p:spPr bwMode="auto">
          <a:xfrm>
            <a:off x="393700" y="152400"/>
            <a:ext cx="7772400" cy="10668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9" name="Rectangle 3"/>
          <p:cNvSpPr>
            <a:spLocks noGrp="1" noChangeArrowheads="1"/>
          </p:cNvSpPr>
          <p:nvPr>
            <p:ph type="body" idx="1"/>
          </p:nvPr>
        </p:nvSpPr>
        <p:spPr bwMode="auto">
          <a:xfrm>
            <a:off x="393700" y="14478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1" name="Rectangle 17"/>
          <p:cNvSpPr>
            <a:spLocks noChangeArrowheads="1"/>
          </p:cNvSpPr>
          <p:nvPr/>
        </p:nvSpPr>
        <p:spPr bwMode="auto">
          <a:xfrm>
            <a:off x="0" y="0"/>
            <a:ext cx="9144000" cy="228600"/>
          </a:xfrm>
          <a:prstGeom prst="rect">
            <a:avLst/>
          </a:prstGeom>
          <a:solidFill>
            <a:schemeClr val="hlink"/>
          </a:solidFill>
          <a:ln w="9525">
            <a:noFill/>
            <a:miter lim="800000"/>
            <a:headEnd/>
            <a:tailEnd/>
          </a:ln>
        </p:spPr>
        <p:txBody>
          <a:bodyPr wrap="none" anchor="ctr"/>
          <a:lstStyle/>
          <a:p>
            <a:pPr algn="ctr" eaLnBrk="0" hangingPunct="0">
              <a:defRPr/>
            </a:pPr>
            <a:endParaRPr lang="en-US" sz="1800">
              <a:latin typeface="Arial" pitchFamily="34" charset="0"/>
            </a:endParaRPr>
          </a:p>
        </p:txBody>
      </p:sp>
      <p:sp>
        <p:nvSpPr>
          <p:cNvPr id="2" name="Rectangle 6"/>
          <p:cNvSpPr>
            <a:spLocks noGrp="1" noChangeArrowheads="1"/>
          </p:cNvSpPr>
          <p:nvPr>
            <p:ph type="sldNum" sz="quarter" idx="4"/>
          </p:nvPr>
        </p:nvSpPr>
        <p:spPr bwMode="auto">
          <a:xfrm>
            <a:off x="7959256" y="6529388"/>
            <a:ext cx="1072032"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900" b="1">
                <a:solidFill>
                  <a:schemeClr val="bg1"/>
                </a:solidFill>
                <a:latin typeface="Arial" pitchFamily="34" charset="0"/>
                <a:ea typeface="ＭＳ Ｐゴシック" pitchFamily="1" charset="-128"/>
                <a:cs typeface="+mn-cs"/>
              </a:defRPr>
            </a:lvl1pPr>
          </a:lstStyle>
          <a:p>
            <a:pPr>
              <a:defRPr/>
            </a:pPr>
            <a:fld id="{FE9FDA00-5000-4C3B-B6B9-CBD097B099A0}" type="slidenum">
              <a:rPr lang="en-US" smtClean="0"/>
              <a:pPr>
                <a:defRPr/>
              </a:pPr>
              <a:t>‹#›</a:t>
            </a:fld>
            <a:endParaRPr lang="en-US" sz="1050"/>
          </a:p>
        </p:txBody>
      </p:sp>
      <p:sp>
        <p:nvSpPr>
          <p:cNvPr id="4" name="AutoShape 2">
            <a:extLst>
              <a:ext uri="{FF2B5EF4-FFF2-40B4-BE49-F238E27FC236}">
                <a16:creationId xmlns:a16="http://schemas.microsoft.com/office/drawing/2014/main" id="{C32C56BB-8B40-D8C3-98CE-076358BB75FC}"/>
              </a:ext>
            </a:extLst>
          </p:cNvPr>
          <p:cNvSpPr>
            <a:spLocks noChangeAspect="1" noChangeArrowheads="1"/>
          </p:cNvSpPr>
          <p:nvPr userDrawn="1"/>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9" name="Picture 8">
            <a:extLst>
              <a:ext uri="{FF2B5EF4-FFF2-40B4-BE49-F238E27FC236}">
                <a16:creationId xmlns:a16="http://schemas.microsoft.com/office/drawing/2014/main" id="{AAF2EF7F-F8E2-7004-4850-692E70BEF57E}"/>
              </a:ext>
            </a:extLst>
          </p:cNvPr>
          <p:cNvPicPr>
            <a:picLocks noChangeAspect="1"/>
          </p:cNvPicPr>
          <p:nvPr userDrawn="1"/>
        </p:nvPicPr>
        <p:blipFill>
          <a:blip r:embed="rId17"/>
          <a:stretch>
            <a:fillRect/>
          </a:stretch>
        </p:blipFill>
        <p:spPr>
          <a:xfrm>
            <a:off x="0" y="6110654"/>
            <a:ext cx="1143000" cy="747346"/>
          </a:xfrm>
          <a:prstGeom prst="rect">
            <a:avLst/>
          </a:prstGeom>
        </p:spPr>
      </p:pic>
      <p:pic>
        <p:nvPicPr>
          <p:cNvPr id="3" name="Picture 2">
            <a:extLst>
              <a:ext uri="{FF2B5EF4-FFF2-40B4-BE49-F238E27FC236}">
                <a16:creationId xmlns:a16="http://schemas.microsoft.com/office/drawing/2014/main" id="{95CBC736-2DF6-15F6-F468-CDF594445A86}"/>
              </a:ext>
              <a:ext uri="{C183D7F6-B498-43B3-948B-1728B52AA6E4}">
                <adec:decorative xmlns:adec="http://schemas.microsoft.com/office/drawing/2017/decorative" val="1"/>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3810" y="5923447"/>
            <a:ext cx="1139190" cy="934553"/>
          </a:xfrm>
          <a:prstGeom prst="rect">
            <a:avLst/>
          </a:prstGeom>
          <a:solidFill>
            <a:schemeClr val="accent3"/>
          </a:solidFill>
        </p:spPr>
      </p:pic>
    </p:spTree>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 id="2147483730" r:id="rId14"/>
    <p:sldLayoutId id="2147483731" r:id="rId15"/>
  </p:sldLayoutIdLst>
  <p:hf hdr="0" ftr="0" dt="0"/>
  <p:txStyles>
    <p:titleStyle>
      <a:lvl1pPr algn="l" rtl="0" eaLnBrk="0" fontAlgn="base" hangingPunct="0">
        <a:spcBef>
          <a:spcPct val="0"/>
        </a:spcBef>
        <a:spcAft>
          <a:spcPct val="0"/>
        </a:spcAft>
        <a:defRPr sz="3000" b="1">
          <a:solidFill>
            <a:schemeClr val="tx2"/>
          </a:solidFill>
          <a:latin typeface="+mj-lt"/>
          <a:ea typeface="+mj-ea"/>
          <a:cs typeface="ＭＳ Ｐゴシック"/>
        </a:defRPr>
      </a:lvl1pPr>
      <a:lvl2pPr algn="l" rtl="0" eaLnBrk="0" fontAlgn="base" hangingPunct="0">
        <a:spcBef>
          <a:spcPct val="0"/>
        </a:spcBef>
        <a:spcAft>
          <a:spcPct val="0"/>
        </a:spcAft>
        <a:defRPr sz="3000" b="1">
          <a:solidFill>
            <a:schemeClr val="tx2"/>
          </a:solidFill>
          <a:latin typeface="Arial" pitchFamily="34" charset="0"/>
          <a:ea typeface="ＭＳ Ｐゴシック" pitchFamily="1" charset="-128"/>
          <a:cs typeface="ＭＳ Ｐゴシック"/>
        </a:defRPr>
      </a:lvl2pPr>
      <a:lvl3pPr algn="l" rtl="0" eaLnBrk="0" fontAlgn="base" hangingPunct="0">
        <a:spcBef>
          <a:spcPct val="0"/>
        </a:spcBef>
        <a:spcAft>
          <a:spcPct val="0"/>
        </a:spcAft>
        <a:defRPr sz="3000" b="1">
          <a:solidFill>
            <a:schemeClr val="tx2"/>
          </a:solidFill>
          <a:latin typeface="Arial" pitchFamily="34" charset="0"/>
          <a:ea typeface="ＭＳ Ｐゴシック" pitchFamily="1" charset="-128"/>
          <a:cs typeface="ＭＳ Ｐゴシック"/>
        </a:defRPr>
      </a:lvl3pPr>
      <a:lvl4pPr algn="l" rtl="0" eaLnBrk="0" fontAlgn="base" hangingPunct="0">
        <a:spcBef>
          <a:spcPct val="0"/>
        </a:spcBef>
        <a:spcAft>
          <a:spcPct val="0"/>
        </a:spcAft>
        <a:defRPr sz="3000" b="1">
          <a:solidFill>
            <a:schemeClr val="tx2"/>
          </a:solidFill>
          <a:latin typeface="Arial" pitchFamily="34" charset="0"/>
          <a:ea typeface="ＭＳ Ｐゴシック" pitchFamily="1" charset="-128"/>
          <a:cs typeface="ＭＳ Ｐゴシック"/>
        </a:defRPr>
      </a:lvl4pPr>
      <a:lvl5pPr algn="l" rtl="0" eaLnBrk="0" fontAlgn="base" hangingPunct="0">
        <a:spcBef>
          <a:spcPct val="0"/>
        </a:spcBef>
        <a:spcAft>
          <a:spcPct val="0"/>
        </a:spcAft>
        <a:defRPr sz="3000" b="1">
          <a:solidFill>
            <a:schemeClr val="tx2"/>
          </a:solidFill>
          <a:latin typeface="Arial" pitchFamily="34" charset="0"/>
          <a:ea typeface="ＭＳ Ｐゴシック" pitchFamily="1" charset="-128"/>
          <a:cs typeface="ＭＳ Ｐゴシック"/>
        </a:defRPr>
      </a:lvl5pPr>
      <a:lvl6pPr marL="457200" algn="l" rtl="0" fontAlgn="base">
        <a:spcBef>
          <a:spcPct val="0"/>
        </a:spcBef>
        <a:spcAft>
          <a:spcPct val="0"/>
        </a:spcAft>
        <a:defRPr sz="3000" b="1">
          <a:solidFill>
            <a:schemeClr val="tx2"/>
          </a:solidFill>
          <a:latin typeface="Arial" pitchFamily="34" charset="0"/>
          <a:ea typeface="ＭＳ Ｐゴシック" pitchFamily="1" charset="-128"/>
        </a:defRPr>
      </a:lvl6pPr>
      <a:lvl7pPr marL="914400" algn="l" rtl="0" fontAlgn="base">
        <a:spcBef>
          <a:spcPct val="0"/>
        </a:spcBef>
        <a:spcAft>
          <a:spcPct val="0"/>
        </a:spcAft>
        <a:defRPr sz="3000" b="1">
          <a:solidFill>
            <a:schemeClr val="tx2"/>
          </a:solidFill>
          <a:latin typeface="Arial" pitchFamily="34" charset="0"/>
          <a:ea typeface="ＭＳ Ｐゴシック" pitchFamily="1" charset="-128"/>
        </a:defRPr>
      </a:lvl7pPr>
      <a:lvl8pPr marL="1371600" algn="l" rtl="0" fontAlgn="base">
        <a:spcBef>
          <a:spcPct val="0"/>
        </a:spcBef>
        <a:spcAft>
          <a:spcPct val="0"/>
        </a:spcAft>
        <a:defRPr sz="3000" b="1">
          <a:solidFill>
            <a:schemeClr val="tx2"/>
          </a:solidFill>
          <a:latin typeface="Arial" pitchFamily="34" charset="0"/>
          <a:ea typeface="ＭＳ Ｐゴシック" pitchFamily="1" charset="-128"/>
        </a:defRPr>
      </a:lvl8pPr>
      <a:lvl9pPr marL="1828800" algn="l" rtl="0" fontAlgn="base">
        <a:spcBef>
          <a:spcPct val="0"/>
        </a:spcBef>
        <a:spcAft>
          <a:spcPct val="0"/>
        </a:spcAft>
        <a:defRPr sz="3000" b="1">
          <a:solidFill>
            <a:schemeClr val="tx2"/>
          </a:solidFill>
          <a:latin typeface="Arial" pitchFamily="34" charset="0"/>
          <a:ea typeface="ＭＳ Ｐゴシック" pitchFamily="1" charset="-128"/>
        </a:defRPr>
      </a:lvl9pPr>
    </p:titleStyle>
    <p:bodyStyle>
      <a:lvl1pPr marL="342900" indent="-342900" algn="l" rtl="0" eaLnBrk="0" fontAlgn="base" hangingPunct="0">
        <a:spcBef>
          <a:spcPct val="60000"/>
        </a:spcBef>
        <a:spcAft>
          <a:spcPct val="0"/>
        </a:spcAft>
        <a:buChar char="•"/>
        <a:defRPr sz="2200">
          <a:solidFill>
            <a:schemeClr val="tx1"/>
          </a:solidFill>
          <a:latin typeface="+mn-lt"/>
          <a:ea typeface="+mn-ea"/>
          <a:cs typeface="ＭＳ Ｐゴシック"/>
        </a:defRPr>
      </a:lvl1pPr>
      <a:lvl2pPr marL="739775" indent="-282575" algn="l" rtl="0" eaLnBrk="0" fontAlgn="base" hangingPunct="0">
        <a:lnSpc>
          <a:spcPct val="95000"/>
        </a:lnSpc>
        <a:spcBef>
          <a:spcPct val="20000"/>
        </a:spcBef>
        <a:spcAft>
          <a:spcPct val="0"/>
        </a:spcAft>
        <a:buClr>
          <a:schemeClr val="hlink"/>
        </a:buClr>
        <a:buChar char="&gt;"/>
        <a:defRPr sz="2000">
          <a:solidFill>
            <a:schemeClr val="tx1"/>
          </a:solidFill>
          <a:latin typeface="+mn-lt"/>
          <a:ea typeface="+mn-ea"/>
          <a:cs typeface="ＭＳ Ｐゴシック"/>
        </a:defRPr>
      </a:lvl2pPr>
      <a:lvl3pPr marL="1081088" indent="-227013" algn="l" rtl="0" eaLnBrk="0" fontAlgn="base" hangingPunct="0">
        <a:lnSpc>
          <a:spcPct val="95000"/>
        </a:lnSpc>
        <a:spcBef>
          <a:spcPct val="20000"/>
        </a:spcBef>
        <a:spcAft>
          <a:spcPct val="0"/>
        </a:spcAft>
        <a:buClr>
          <a:schemeClr val="accent1"/>
        </a:buClr>
        <a:buFont typeface="Wingdings" pitchFamily="2" charset="2"/>
        <a:buChar char="§"/>
        <a:defRPr sz="2000">
          <a:solidFill>
            <a:schemeClr val="tx1"/>
          </a:solidFill>
          <a:latin typeface="+mn-lt"/>
          <a:ea typeface="+mn-ea"/>
          <a:cs typeface="ＭＳ Ｐゴシック"/>
        </a:defRPr>
      </a:lvl3pPr>
      <a:lvl4pPr marL="1363663" indent="-168275" algn="l" rtl="0" eaLnBrk="0" fontAlgn="base" hangingPunct="0">
        <a:lnSpc>
          <a:spcPct val="95000"/>
        </a:lnSpc>
        <a:spcBef>
          <a:spcPct val="20000"/>
        </a:spcBef>
        <a:spcAft>
          <a:spcPct val="0"/>
        </a:spcAft>
        <a:buClr>
          <a:schemeClr val="accent2"/>
        </a:buClr>
        <a:buFont typeface="Times" pitchFamily="1" charset="0"/>
        <a:buChar char="•"/>
        <a:defRPr sz="2000">
          <a:solidFill>
            <a:schemeClr val="tx1"/>
          </a:solidFill>
          <a:latin typeface="+mn-lt"/>
          <a:ea typeface="+mn-ea"/>
          <a:cs typeface="ＭＳ Ｐゴシック"/>
        </a:defRPr>
      </a:lvl4pPr>
      <a:lvl5pPr marL="1701800" indent="-223838" algn="l" rtl="0" eaLnBrk="0" fontAlgn="base" hangingPunct="0">
        <a:lnSpc>
          <a:spcPct val="95000"/>
        </a:lnSpc>
        <a:spcBef>
          <a:spcPct val="20000"/>
        </a:spcBef>
        <a:spcAft>
          <a:spcPct val="0"/>
        </a:spcAft>
        <a:buClr>
          <a:schemeClr val="folHlink"/>
        </a:buClr>
        <a:buChar char="»"/>
        <a:defRPr sz="2000">
          <a:solidFill>
            <a:schemeClr val="tx1"/>
          </a:solidFill>
          <a:latin typeface="+mn-lt"/>
          <a:ea typeface="+mn-ea"/>
          <a:cs typeface="ＭＳ Ｐゴシック"/>
        </a:defRPr>
      </a:lvl5pPr>
      <a:lvl6pPr marL="2159000" indent="-223838" algn="l" rtl="0" fontAlgn="base">
        <a:lnSpc>
          <a:spcPct val="95000"/>
        </a:lnSpc>
        <a:spcBef>
          <a:spcPct val="20000"/>
        </a:spcBef>
        <a:spcAft>
          <a:spcPct val="0"/>
        </a:spcAft>
        <a:buClr>
          <a:schemeClr val="folHlink"/>
        </a:buClr>
        <a:buChar char="»"/>
        <a:defRPr>
          <a:solidFill>
            <a:schemeClr val="tx1"/>
          </a:solidFill>
          <a:latin typeface="+mn-lt"/>
          <a:ea typeface="+mn-ea"/>
        </a:defRPr>
      </a:lvl6pPr>
      <a:lvl7pPr marL="2616200" indent="-223838" algn="l" rtl="0" fontAlgn="base">
        <a:lnSpc>
          <a:spcPct val="95000"/>
        </a:lnSpc>
        <a:spcBef>
          <a:spcPct val="20000"/>
        </a:spcBef>
        <a:spcAft>
          <a:spcPct val="0"/>
        </a:spcAft>
        <a:buClr>
          <a:schemeClr val="folHlink"/>
        </a:buClr>
        <a:buChar char="»"/>
        <a:defRPr>
          <a:solidFill>
            <a:schemeClr val="tx1"/>
          </a:solidFill>
          <a:latin typeface="+mn-lt"/>
          <a:ea typeface="+mn-ea"/>
        </a:defRPr>
      </a:lvl7pPr>
      <a:lvl8pPr marL="3073400" indent="-223838" algn="l" rtl="0" fontAlgn="base">
        <a:lnSpc>
          <a:spcPct val="95000"/>
        </a:lnSpc>
        <a:spcBef>
          <a:spcPct val="20000"/>
        </a:spcBef>
        <a:spcAft>
          <a:spcPct val="0"/>
        </a:spcAft>
        <a:buClr>
          <a:schemeClr val="folHlink"/>
        </a:buClr>
        <a:buChar char="»"/>
        <a:defRPr>
          <a:solidFill>
            <a:schemeClr val="tx1"/>
          </a:solidFill>
          <a:latin typeface="+mn-lt"/>
          <a:ea typeface="+mn-ea"/>
        </a:defRPr>
      </a:lvl8pPr>
      <a:lvl9pPr marL="3530600" indent="-223838" algn="l" rtl="0" fontAlgn="base">
        <a:lnSpc>
          <a:spcPct val="95000"/>
        </a:lnSpc>
        <a:spcBef>
          <a:spcPct val="20000"/>
        </a:spcBef>
        <a:spcAft>
          <a:spcPct val="0"/>
        </a:spcAft>
        <a:buClr>
          <a:schemeClr val="folHlink"/>
        </a:buClr>
        <a:buChar char="»"/>
        <a:defRPr>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hyperlink" Target="https://secure.panoramaed.com/nycdoe/understand?auth_token=NeMqBRG7xyKtyeqmK_Nd"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19D1967-D9FC-ADF5-7EB6-BB72F928A01B}"/>
              </a:ext>
              <a:ext uri="{C183D7F6-B498-43B3-948B-1728B52AA6E4}">
                <adec:decorative xmlns:adec="http://schemas.microsoft.com/office/drawing/2017/decorative" val="0"/>
              </a:ext>
            </a:extLst>
          </p:cNvPr>
          <p:cNvSpPr>
            <a:spLocks noGrp="1"/>
          </p:cNvSpPr>
          <p:nvPr>
            <p:ph type="title"/>
          </p:nvPr>
        </p:nvSpPr>
        <p:spPr/>
        <p:txBody>
          <a:bodyPr/>
          <a:lstStyle/>
          <a:p>
            <a:r>
              <a:rPr lang="en-US" dirty="0">
                <a:solidFill>
                  <a:schemeClr val="bg1"/>
                </a:solidFill>
              </a:rPr>
              <a:t>Title Slide</a:t>
            </a:r>
          </a:p>
        </p:txBody>
      </p:sp>
      <p:sp>
        <p:nvSpPr>
          <p:cNvPr id="6" name="Content Placeholder 1">
            <a:extLst>
              <a:ext uri="{FF2B5EF4-FFF2-40B4-BE49-F238E27FC236}">
                <a16:creationId xmlns:a16="http://schemas.microsoft.com/office/drawing/2014/main" id="{71E302AF-AC7B-C35B-A699-C9AE747D3185}"/>
              </a:ext>
              <a:ext uri="{C183D7F6-B498-43B3-948B-1728B52AA6E4}">
                <adec:decorative xmlns:adec="http://schemas.microsoft.com/office/drawing/2017/decorative" val="0"/>
              </a:ext>
            </a:extLst>
          </p:cNvPr>
          <p:cNvSpPr txBox="1">
            <a:spLocks/>
          </p:cNvSpPr>
          <p:nvPr/>
        </p:nvSpPr>
        <p:spPr bwMode="auto">
          <a:xfrm>
            <a:off x="878936" y="13716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60000"/>
              </a:spcBef>
              <a:spcAft>
                <a:spcPct val="0"/>
              </a:spcAft>
              <a:buChar char="•"/>
              <a:defRPr sz="2200">
                <a:solidFill>
                  <a:schemeClr val="tx1"/>
                </a:solidFill>
                <a:latin typeface="+mn-lt"/>
                <a:ea typeface="+mn-ea"/>
                <a:cs typeface="ＭＳ Ｐゴシック"/>
              </a:defRPr>
            </a:lvl1pPr>
            <a:lvl2pPr marL="739775" indent="-282575" algn="l" rtl="0" eaLnBrk="0" fontAlgn="base" hangingPunct="0">
              <a:lnSpc>
                <a:spcPct val="95000"/>
              </a:lnSpc>
              <a:spcBef>
                <a:spcPct val="20000"/>
              </a:spcBef>
              <a:spcAft>
                <a:spcPct val="0"/>
              </a:spcAft>
              <a:buClr>
                <a:schemeClr val="hlink"/>
              </a:buClr>
              <a:buChar char="&gt;"/>
              <a:defRPr sz="2000">
                <a:solidFill>
                  <a:schemeClr val="tx1"/>
                </a:solidFill>
                <a:latin typeface="+mn-lt"/>
                <a:ea typeface="+mn-ea"/>
                <a:cs typeface="ＭＳ Ｐゴシック"/>
              </a:defRPr>
            </a:lvl2pPr>
            <a:lvl3pPr marL="1081088" indent="-227013" algn="l" rtl="0" eaLnBrk="0" fontAlgn="base" hangingPunct="0">
              <a:lnSpc>
                <a:spcPct val="95000"/>
              </a:lnSpc>
              <a:spcBef>
                <a:spcPct val="20000"/>
              </a:spcBef>
              <a:spcAft>
                <a:spcPct val="0"/>
              </a:spcAft>
              <a:buClr>
                <a:schemeClr val="accent1"/>
              </a:buClr>
              <a:buFont typeface="Wingdings" pitchFamily="2" charset="2"/>
              <a:buChar char="§"/>
              <a:defRPr sz="2000">
                <a:solidFill>
                  <a:schemeClr val="tx1"/>
                </a:solidFill>
                <a:latin typeface="+mn-lt"/>
                <a:ea typeface="+mn-ea"/>
                <a:cs typeface="ＭＳ Ｐゴシック"/>
              </a:defRPr>
            </a:lvl3pPr>
            <a:lvl4pPr marL="1363663" indent="-168275" algn="l" rtl="0" eaLnBrk="0" fontAlgn="base" hangingPunct="0">
              <a:lnSpc>
                <a:spcPct val="95000"/>
              </a:lnSpc>
              <a:spcBef>
                <a:spcPct val="20000"/>
              </a:spcBef>
              <a:spcAft>
                <a:spcPct val="0"/>
              </a:spcAft>
              <a:buClr>
                <a:schemeClr val="accent2"/>
              </a:buClr>
              <a:buFont typeface="Times" pitchFamily="1" charset="0"/>
              <a:buChar char="•"/>
              <a:defRPr sz="2000">
                <a:solidFill>
                  <a:schemeClr val="tx1"/>
                </a:solidFill>
                <a:latin typeface="+mn-lt"/>
                <a:ea typeface="+mn-ea"/>
                <a:cs typeface="ＭＳ Ｐゴシック"/>
              </a:defRPr>
            </a:lvl4pPr>
            <a:lvl5pPr marL="1701800" indent="-223838" algn="l" rtl="0" eaLnBrk="0" fontAlgn="base" hangingPunct="0">
              <a:lnSpc>
                <a:spcPct val="95000"/>
              </a:lnSpc>
              <a:spcBef>
                <a:spcPct val="20000"/>
              </a:spcBef>
              <a:spcAft>
                <a:spcPct val="0"/>
              </a:spcAft>
              <a:buClr>
                <a:schemeClr val="folHlink"/>
              </a:buClr>
              <a:buChar char="»"/>
              <a:defRPr sz="2000">
                <a:solidFill>
                  <a:schemeClr val="tx1"/>
                </a:solidFill>
                <a:latin typeface="+mn-lt"/>
                <a:ea typeface="+mn-ea"/>
                <a:cs typeface="ＭＳ Ｐゴシック"/>
              </a:defRPr>
            </a:lvl5pPr>
            <a:lvl6pPr marL="2159000" indent="-223838" algn="l" rtl="0" fontAlgn="base">
              <a:lnSpc>
                <a:spcPct val="95000"/>
              </a:lnSpc>
              <a:spcBef>
                <a:spcPct val="20000"/>
              </a:spcBef>
              <a:spcAft>
                <a:spcPct val="0"/>
              </a:spcAft>
              <a:buClr>
                <a:schemeClr val="folHlink"/>
              </a:buClr>
              <a:buChar char="»"/>
              <a:defRPr>
                <a:solidFill>
                  <a:schemeClr val="tx1"/>
                </a:solidFill>
                <a:latin typeface="+mn-lt"/>
                <a:ea typeface="+mn-ea"/>
              </a:defRPr>
            </a:lvl6pPr>
            <a:lvl7pPr marL="2616200" indent="-223838" algn="l" rtl="0" fontAlgn="base">
              <a:lnSpc>
                <a:spcPct val="95000"/>
              </a:lnSpc>
              <a:spcBef>
                <a:spcPct val="20000"/>
              </a:spcBef>
              <a:spcAft>
                <a:spcPct val="0"/>
              </a:spcAft>
              <a:buClr>
                <a:schemeClr val="folHlink"/>
              </a:buClr>
              <a:buChar char="»"/>
              <a:defRPr>
                <a:solidFill>
                  <a:schemeClr val="tx1"/>
                </a:solidFill>
                <a:latin typeface="+mn-lt"/>
                <a:ea typeface="+mn-ea"/>
              </a:defRPr>
            </a:lvl7pPr>
            <a:lvl8pPr marL="3073400" indent="-223838" algn="l" rtl="0" fontAlgn="base">
              <a:lnSpc>
                <a:spcPct val="95000"/>
              </a:lnSpc>
              <a:spcBef>
                <a:spcPct val="20000"/>
              </a:spcBef>
              <a:spcAft>
                <a:spcPct val="0"/>
              </a:spcAft>
              <a:buClr>
                <a:schemeClr val="folHlink"/>
              </a:buClr>
              <a:buChar char="»"/>
              <a:defRPr>
                <a:solidFill>
                  <a:schemeClr val="tx1"/>
                </a:solidFill>
                <a:latin typeface="+mn-lt"/>
                <a:ea typeface="+mn-ea"/>
              </a:defRPr>
            </a:lvl8pPr>
            <a:lvl9pPr marL="3530600" indent="-223838" algn="l" rtl="0" fontAlgn="base">
              <a:lnSpc>
                <a:spcPct val="95000"/>
              </a:lnSpc>
              <a:spcBef>
                <a:spcPct val="20000"/>
              </a:spcBef>
              <a:spcAft>
                <a:spcPct val="0"/>
              </a:spcAft>
              <a:buClr>
                <a:schemeClr val="folHlink"/>
              </a:buClr>
              <a:buChar char="»"/>
              <a:defRPr>
                <a:solidFill>
                  <a:schemeClr val="tx1"/>
                </a:solidFill>
                <a:latin typeface="+mn-lt"/>
                <a:ea typeface="+mn-ea"/>
              </a:defRPr>
            </a:lvl9pPr>
          </a:lstStyle>
          <a:p>
            <a:pPr marL="0" indent="0">
              <a:buFontTx/>
              <a:buNone/>
            </a:pPr>
            <a:endParaRPr lang="en-US" sz="2800" kern="0" dirty="0">
              <a:solidFill>
                <a:srgbClr val="002060"/>
              </a:solidFill>
              <a:latin typeface="Calibri"/>
              <a:cs typeface="Calibri"/>
            </a:endParaRPr>
          </a:p>
          <a:p>
            <a:pPr marL="0" indent="0">
              <a:buFontTx/>
              <a:buNone/>
            </a:pPr>
            <a:endParaRPr lang="en-US" sz="2800" kern="0" dirty="0">
              <a:solidFill>
                <a:srgbClr val="002060"/>
              </a:solidFill>
              <a:latin typeface="Calibri"/>
              <a:cs typeface="Calibri"/>
            </a:endParaRPr>
          </a:p>
          <a:p>
            <a:pPr marL="0" indent="0" algn="ctr">
              <a:buFontTx/>
              <a:buNone/>
            </a:pPr>
            <a:endParaRPr lang="en-US" sz="2800" kern="0" dirty="0">
              <a:solidFill>
                <a:srgbClr val="002060"/>
              </a:solidFill>
              <a:latin typeface="Calibri"/>
              <a:cs typeface="Calibri"/>
            </a:endParaRPr>
          </a:p>
          <a:p>
            <a:pPr marL="0" indent="0" algn="ctr">
              <a:buFontTx/>
              <a:buNone/>
            </a:pPr>
            <a:endParaRPr lang="en-US" sz="2800" kern="0" dirty="0">
              <a:solidFill>
                <a:srgbClr val="002060"/>
              </a:solidFill>
              <a:latin typeface="Calibri"/>
              <a:cs typeface="Calibri"/>
            </a:endParaRPr>
          </a:p>
          <a:p>
            <a:pPr marL="0" indent="0" algn="ctr">
              <a:buFontTx/>
              <a:buNone/>
            </a:pPr>
            <a:r>
              <a:rPr lang="en-US" sz="2800" kern="0" dirty="0">
                <a:solidFill>
                  <a:srgbClr val="002060"/>
                </a:solidFill>
                <a:latin typeface="Calibri"/>
                <a:cs typeface="Calibri"/>
              </a:rPr>
              <a:t>Highlights from the 2023 NYC School Survey: </a:t>
            </a:r>
            <a:br>
              <a:rPr lang="en-US" sz="2800" kern="0" dirty="0">
                <a:solidFill>
                  <a:srgbClr val="002060"/>
                </a:solidFill>
                <a:latin typeface="Calibri"/>
                <a:cs typeface="Calibri"/>
              </a:rPr>
            </a:br>
            <a:r>
              <a:rPr lang="en-US" sz="2800" kern="0" dirty="0">
                <a:solidFill>
                  <a:srgbClr val="002060"/>
                </a:solidFill>
                <a:latin typeface="Calibri"/>
                <a:cs typeface="Calibri"/>
              </a:rPr>
              <a:t>Results</a:t>
            </a:r>
          </a:p>
          <a:p>
            <a:pPr marL="0" indent="0" algn="ctr">
              <a:buFontTx/>
              <a:buNone/>
            </a:pPr>
            <a:br>
              <a:rPr lang="en-US" sz="2000" kern="0" dirty="0">
                <a:solidFill>
                  <a:srgbClr val="666666"/>
                </a:solidFill>
                <a:latin typeface="Calibri"/>
                <a:cs typeface="Calibri"/>
              </a:rPr>
            </a:br>
            <a:r>
              <a:rPr lang="en-US" sz="2000" kern="0" dirty="0">
                <a:solidFill>
                  <a:srgbClr val="666666"/>
                </a:solidFill>
                <a:latin typeface="Calibri"/>
                <a:cs typeface="Calibri"/>
              </a:rPr>
              <a:t>[Insert School Name Here]</a:t>
            </a:r>
            <a:endParaRPr lang="en-US" kern="0" dirty="0"/>
          </a:p>
        </p:txBody>
      </p:sp>
      <p:sp>
        <p:nvSpPr>
          <p:cNvPr id="7" name="Rectangle 6">
            <a:extLst>
              <a:ext uri="{FF2B5EF4-FFF2-40B4-BE49-F238E27FC236}">
                <a16:creationId xmlns:a16="http://schemas.microsoft.com/office/drawing/2014/main" id="{99C9CAC9-3471-02FE-B58C-AE40DEDF6ADE}"/>
              </a:ext>
              <a:ext uri="{C183D7F6-B498-43B3-948B-1728B52AA6E4}">
                <adec:decorative xmlns:adec="http://schemas.microsoft.com/office/drawing/2017/decorative" val="0"/>
              </a:ext>
            </a:extLst>
          </p:cNvPr>
          <p:cNvSpPr/>
          <p:nvPr/>
        </p:nvSpPr>
        <p:spPr>
          <a:xfrm>
            <a:off x="2448920" y="1141113"/>
            <a:ext cx="4320647" cy="2186352"/>
          </a:xfrm>
          <a:prstGeom prst="rect">
            <a:avLst/>
          </a:prstGeom>
          <a:noFill/>
          <a:ln w="1905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800">
                <a:solidFill>
                  <a:schemeClr val="tx1"/>
                </a:solidFill>
                <a:latin typeface="+mj-lt"/>
              </a:rPr>
              <a:t>Insert Your School’s Picture Here</a:t>
            </a:r>
          </a:p>
        </p:txBody>
      </p:sp>
      <p:sp>
        <p:nvSpPr>
          <p:cNvPr id="3" name="Slide Number Placeholder 2">
            <a:extLst>
              <a:ext uri="{FF2B5EF4-FFF2-40B4-BE49-F238E27FC236}">
                <a16:creationId xmlns:a16="http://schemas.microsoft.com/office/drawing/2014/main" id="{7123B1C3-E9AF-B61D-4CD2-06015A42B8C2}"/>
              </a:ext>
              <a:ext uri="{C183D7F6-B498-43B3-948B-1728B52AA6E4}">
                <adec:decorative xmlns:adec="http://schemas.microsoft.com/office/drawing/2017/decorative" val="0"/>
              </a:ext>
            </a:extLst>
          </p:cNvPr>
          <p:cNvSpPr>
            <a:spLocks noGrp="1"/>
          </p:cNvSpPr>
          <p:nvPr>
            <p:ph type="sldNum" sz="quarter" idx="10"/>
          </p:nvPr>
        </p:nvSpPr>
        <p:spPr/>
        <p:txBody>
          <a:bodyPr/>
          <a:lstStyle/>
          <a:p>
            <a:pPr>
              <a:defRPr/>
            </a:pPr>
            <a:fld id="{FCC35590-EF06-4585-9BEB-02D4A0823652}" type="slidenum">
              <a:rPr lang="en-US" smtClean="0"/>
              <a:pPr>
                <a:defRPr/>
              </a:pPr>
              <a:t>1</a:t>
            </a:fld>
            <a:endParaRPr lang="en-US" sz="1050"/>
          </a:p>
        </p:txBody>
      </p:sp>
    </p:spTree>
    <p:extLst>
      <p:ext uri="{BB962C8B-B14F-4D97-AF65-F5344CB8AC3E}">
        <p14:creationId xmlns:p14="http://schemas.microsoft.com/office/powerpoint/2010/main" val="3999370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5A7A190-6614-6E44-77E5-0D59C0A41922}"/>
              </a:ext>
            </a:extLst>
          </p:cNvPr>
          <p:cNvSpPr>
            <a:spLocks noGrp="1"/>
          </p:cNvSpPr>
          <p:nvPr>
            <p:ph type="title"/>
          </p:nvPr>
        </p:nvSpPr>
        <p:spPr>
          <a:xfrm>
            <a:off x="515801" y="846814"/>
            <a:ext cx="7772400" cy="544967"/>
          </a:xfrm>
        </p:spPr>
        <p:txBody>
          <a:bodyPr/>
          <a:lstStyle/>
          <a:p>
            <a:r>
              <a:rPr lang="en-US" sz="3200" b="0">
                <a:solidFill>
                  <a:schemeClr val="bg1">
                    <a:lumMod val="50000"/>
                  </a:schemeClr>
                </a:solidFill>
                <a:latin typeface="Calibri"/>
                <a:ea typeface="+mj-lt"/>
                <a:cs typeface="+mj-lt"/>
              </a:rPr>
              <a:t>Instructions for Use</a:t>
            </a:r>
            <a:endParaRPr lang="en-US" sz="3200">
              <a:solidFill>
                <a:schemeClr val="bg1">
                  <a:lumMod val="50000"/>
                </a:schemeClr>
              </a:solidFill>
              <a:latin typeface="Calibri"/>
            </a:endParaRPr>
          </a:p>
        </p:txBody>
      </p:sp>
      <p:sp>
        <p:nvSpPr>
          <p:cNvPr id="17" name="Content Placeholder 2">
            <a:extLst>
              <a:ext uri="{FF2B5EF4-FFF2-40B4-BE49-F238E27FC236}">
                <a16:creationId xmlns:a16="http://schemas.microsoft.com/office/drawing/2014/main" id="{E29CD952-759F-F6EE-4677-A76C889E2401}"/>
              </a:ext>
            </a:extLst>
          </p:cNvPr>
          <p:cNvSpPr>
            <a:spLocks noGrp="1"/>
          </p:cNvSpPr>
          <p:nvPr/>
        </p:nvSpPr>
        <p:spPr>
          <a:xfrm>
            <a:off x="445919" y="1711448"/>
            <a:ext cx="8176411" cy="3957249"/>
          </a:xfrm>
          <a:prstGeom prst="rect">
            <a:avLst/>
          </a:prstGeom>
        </p:spPr>
        <p:txBody>
          <a:bodyPr vert="horz" lIns="68580" tIns="34290" rIns="68580" bIns="34290" anchor="t">
            <a:no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lumMod val="85000"/>
                    <a:lumOff val="15000"/>
                  </a:schemeClr>
                </a:solidFill>
                <a:latin typeface="Calibri" panose="020F0502020204030204" pitchFamily="34" charset="0"/>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lumMod val="85000"/>
                    <a:lumOff val="15000"/>
                  </a:schemeClr>
                </a:solidFill>
                <a:latin typeface="Calibri" panose="020F0502020204030204" pitchFamily="34" charset="0"/>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lumMod val="85000"/>
                    <a:lumOff val="15000"/>
                  </a:schemeClr>
                </a:solidFill>
                <a:latin typeface="Calibri" panose="020F0502020204030204" pitchFamily="34" charset="0"/>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lumMod val="85000"/>
                    <a:lumOff val="15000"/>
                  </a:schemeClr>
                </a:solidFill>
                <a:latin typeface="Calibri" panose="020F0502020204030204" pitchFamily="34" charset="0"/>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lumMod val="85000"/>
                    <a:lumOff val="15000"/>
                  </a:schemeClr>
                </a:solidFill>
                <a:latin typeface="Calibri" panose="020F0502020204030204" pitchFamily="34" charset="0"/>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a:buClr>
                <a:schemeClr val="bg1">
                  <a:lumMod val="65000"/>
                </a:schemeClr>
              </a:buClr>
              <a:buFont typeface="Wingdings"/>
              <a:buChar char="§"/>
            </a:pPr>
            <a:r>
              <a:rPr lang="en-US" sz="2400">
                <a:solidFill>
                  <a:schemeClr val="tx1"/>
                </a:solidFill>
                <a:latin typeface="Calibri"/>
                <a:cs typeface="Calibri"/>
              </a:rPr>
              <a:t>Now that the 2023 NYC Survey results are available to the public, the purpose of this deck is to is to share your results with your families. </a:t>
            </a:r>
            <a:br>
              <a:rPr lang="en-US" sz="2400">
                <a:solidFill>
                  <a:schemeClr val="tx1"/>
                </a:solidFill>
                <a:latin typeface="Calibri"/>
                <a:cs typeface="Calibri"/>
              </a:rPr>
            </a:br>
            <a:endParaRPr lang="en-US" sz="2400">
              <a:solidFill>
                <a:schemeClr val="tx1"/>
              </a:solidFill>
              <a:latin typeface="Calibri"/>
              <a:cs typeface="Calibri"/>
            </a:endParaRPr>
          </a:p>
          <a:p>
            <a:pPr>
              <a:buClr>
                <a:schemeClr val="bg1">
                  <a:lumMod val="65000"/>
                </a:schemeClr>
              </a:buClr>
              <a:buFont typeface="Wingdings"/>
              <a:buChar char="§"/>
            </a:pPr>
            <a:r>
              <a:rPr lang="en-US" sz="2400">
                <a:solidFill>
                  <a:schemeClr val="tx1"/>
                </a:solidFill>
                <a:latin typeface="Calibri"/>
                <a:cs typeface="Calibri"/>
              </a:rPr>
              <a:t>Slides that require you to fill in your school’s information have instructions included in the notes section. Update the points in gray with information specific to your school.</a:t>
            </a:r>
            <a:br>
              <a:rPr lang="en-US" sz="2400">
                <a:solidFill>
                  <a:schemeClr val="tx1"/>
                </a:solidFill>
                <a:latin typeface="Calibri"/>
                <a:cs typeface="Calibri"/>
              </a:rPr>
            </a:br>
            <a:endParaRPr lang="en-US" sz="2400">
              <a:solidFill>
                <a:schemeClr val="tx1"/>
              </a:solidFill>
              <a:latin typeface="Calibri"/>
              <a:cs typeface="Calibri"/>
            </a:endParaRPr>
          </a:p>
          <a:p>
            <a:pPr>
              <a:buClr>
                <a:schemeClr val="bg1">
                  <a:lumMod val="65000"/>
                </a:schemeClr>
              </a:buClr>
              <a:buFont typeface="Wingdings"/>
              <a:buChar char="§"/>
            </a:pPr>
            <a:r>
              <a:rPr lang="en-US" sz="2400">
                <a:solidFill>
                  <a:schemeClr val="tx1"/>
                </a:solidFill>
                <a:latin typeface="Calibri"/>
                <a:cs typeface="Calibri"/>
              </a:rPr>
              <a:t>Remove this slide when ready to share.</a:t>
            </a:r>
          </a:p>
        </p:txBody>
      </p:sp>
      <p:sp>
        <p:nvSpPr>
          <p:cNvPr id="3" name="Slide Number Placeholder 2"/>
          <p:cNvSpPr>
            <a:spLocks noGrp="1"/>
          </p:cNvSpPr>
          <p:nvPr>
            <p:ph type="sldNum" sz="quarter" idx="10"/>
          </p:nvPr>
        </p:nvSpPr>
        <p:spPr/>
        <p:txBody>
          <a:bodyPr/>
          <a:lstStyle/>
          <a:p>
            <a:pPr>
              <a:defRPr/>
            </a:pPr>
            <a:fld id="{FCC35590-EF06-4585-9BEB-02D4A0823652}" type="slidenum">
              <a:rPr lang="en-US" smtClean="0"/>
              <a:pPr>
                <a:defRPr/>
              </a:pPr>
              <a:t>2</a:t>
            </a:fld>
            <a:endParaRPr lang="en-US" sz="1050"/>
          </a:p>
        </p:txBody>
      </p:sp>
    </p:spTree>
    <p:extLst>
      <p:ext uri="{BB962C8B-B14F-4D97-AF65-F5344CB8AC3E}">
        <p14:creationId xmlns:p14="http://schemas.microsoft.com/office/powerpoint/2010/main" val="2333345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C0823BA-E989-4992-E76A-F2035502D2CA}"/>
              </a:ext>
            </a:extLst>
          </p:cNvPr>
          <p:cNvSpPr>
            <a:spLocks noGrp="1"/>
          </p:cNvSpPr>
          <p:nvPr>
            <p:ph type="title"/>
          </p:nvPr>
        </p:nvSpPr>
        <p:spPr>
          <a:xfrm>
            <a:off x="684553" y="714387"/>
            <a:ext cx="7772400" cy="800100"/>
          </a:xfrm>
        </p:spPr>
        <p:txBody>
          <a:bodyPr/>
          <a:lstStyle/>
          <a:p>
            <a:r>
              <a:rPr lang="en-US" sz="4000">
                <a:latin typeface="Calibri"/>
              </a:rPr>
              <a:t>Agenda</a:t>
            </a:r>
          </a:p>
        </p:txBody>
      </p:sp>
      <p:sp>
        <p:nvSpPr>
          <p:cNvPr id="2" name="Content Placeholder 1">
            <a:extLst>
              <a:ext uri="{FF2B5EF4-FFF2-40B4-BE49-F238E27FC236}">
                <a16:creationId xmlns:a16="http://schemas.microsoft.com/office/drawing/2014/main" id="{A32C813F-BF2A-EFDF-BC87-419AC086D9BE}"/>
              </a:ext>
            </a:extLst>
          </p:cNvPr>
          <p:cNvSpPr>
            <a:spLocks noGrp="1"/>
          </p:cNvSpPr>
          <p:nvPr>
            <p:ph idx="1"/>
          </p:nvPr>
        </p:nvSpPr>
        <p:spPr>
          <a:xfrm>
            <a:off x="684553" y="1757011"/>
            <a:ext cx="7792750" cy="3859405"/>
          </a:xfrm>
        </p:spPr>
        <p:txBody>
          <a:bodyPr/>
          <a:lstStyle/>
          <a:p>
            <a:pPr>
              <a:spcBef>
                <a:spcPts val="525"/>
              </a:spcBef>
              <a:spcAft>
                <a:spcPts val="0"/>
              </a:spcAft>
            </a:pPr>
            <a:r>
              <a:rPr lang="en-US" sz="2800">
                <a:solidFill>
                  <a:schemeClr val="tx2"/>
                </a:solidFill>
                <a:latin typeface="Calibri"/>
                <a:ea typeface="+mn-lt"/>
                <a:cs typeface="+mn-lt"/>
              </a:rPr>
              <a:t>NYC School Survey Overview</a:t>
            </a:r>
          </a:p>
          <a:p>
            <a:pPr>
              <a:spcBef>
                <a:spcPts val="525"/>
              </a:spcBef>
              <a:spcAft>
                <a:spcPts val="0"/>
              </a:spcAft>
            </a:pPr>
            <a:r>
              <a:rPr lang="en-US" sz="2800">
                <a:solidFill>
                  <a:schemeClr val="tx2"/>
                </a:solidFill>
                <a:latin typeface="Calibri"/>
                <a:ea typeface="+mn-lt"/>
                <a:cs typeface="+mn-lt"/>
              </a:rPr>
              <a:t>Who did we hear from?</a:t>
            </a:r>
          </a:p>
          <a:p>
            <a:pPr>
              <a:spcBef>
                <a:spcPts val="525"/>
              </a:spcBef>
              <a:spcAft>
                <a:spcPts val="0"/>
              </a:spcAft>
            </a:pPr>
            <a:r>
              <a:rPr lang="en-US" sz="2800">
                <a:solidFill>
                  <a:schemeClr val="tx2"/>
                </a:solidFill>
                <a:latin typeface="Calibri"/>
                <a:ea typeface="+mn-lt"/>
                <a:cs typeface="+mn-lt"/>
              </a:rPr>
              <a:t>What are we proud of?</a:t>
            </a:r>
          </a:p>
          <a:p>
            <a:pPr>
              <a:spcBef>
                <a:spcPts val="525"/>
              </a:spcBef>
              <a:spcAft>
                <a:spcPts val="0"/>
              </a:spcAft>
            </a:pPr>
            <a:r>
              <a:rPr lang="en-US" sz="2800">
                <a:solidFill>
                  <a:schemeClr val="tx2"/>
                </a:solidFill>
                <a:latin typeface="Calibri"/>
                <a:ea typeface="+mn-lt"/>
                <a:cs typeface="+mn-lt"/>
              </a:rPr>
              <a:t>Where do we see opportunities to improve?</a:t>
            </a:r>
          </a:p>
        </p:txBody>
      </p:sp>
      <p:sp>
        <p:nvSpPr>
          <p:cNvPr id="3" name="Slide Number Placeholder 2">
            <a:extLst>
              <a:ext uri="{FF2B5EF4-FFF2-40B4-BE49-F238E27FC236}">
                <a16:creationId xmlns:a16="http://schemas.microsoft.com/office/drawing/2014/main" id="{3A5640E5-57AD-6017-F724-D4676581E0C3}"/>
              </a:ext>
            </a:extLst>
          </p:cNvPr>
          <p:cNvSpPr>
            <a:spLocks noGrp="1"/>
          </p:cNvSpPr>
          <p:nvPr>
            <p:ph type="sldNum" sz="quarter" idx="10"/>
          </p:nvPr>
        </p:nvSpPr>
        <p:spPr/>
        <p:txBody>
          <a:bodyPr/>
          <a:lstStyle/>
          <a:p>
            <a:pPr>
              <a:defRPr/>
            </a:pPr>
            <a:fld id="{FCC35590-EF06-4585-9BEB-02D4A0823652}" type="slidenum">
              <a:rPr lang="en-US" smtClean="0"/>
              <a:pPr>
                <a:defRPr/>
              </a:pPr>
              <a:t>3</a:t>
            </a:fld>
            <a:endParaRPr lang="en-US" sz="1050"/>
          </a:p>
        </p:txBody>
      </p:sp>
    </p:spTree>
    <p:extLst>
      <p:ext uri="{BB962C8B-B14F-4D97-AF65-F5344CB8AC3E}">
        <p14:creationId xmlns:p14="http://schemas.microsoft.com/office/powerpoint/2010/main" val="2241802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C0823BA-E989-4992-E76A-F2035502D2CA}"/>
              </a:ext>
            </a:extLst>
          </p:cNvPr>
          <p:cNvSpPr>
            <a:spLocks noGrp="1"/>
          </p:cNvSpPr>
          <p:nvPr>
            <p:ph type="title"/>
          </p:nvPr>
        </p:nvSpPr>
        <p:spPr>
          <a:xfrm>
            <a:off x="684553" y="660120"/>
            <a:ext cx="7772400" cy="800100"/>
          </a:xfrm>
        </p:spPr>
        <p:txBody>
          <a:bodyPr vert="horz" wrap="square" lIns="68580" tIns="34290" rIns="68580" bIns="34290" numCol="1" anchor="ctr" anchorCtr="0" compatLnSpc="1">
            <a:prstTxWarp prst="textNoShape">
              <a:avLst/>
            </a:prstTxWarp>
          </a:bodyPr>
          <a:lstStyle/>
          <a:p>
            <a:pPr algn="ctr"/>
            <a:r>
              <a:rPr lang="en-US" sz="4000">
                <a:latin typeface="Calibri"/>
                <a:ea typeface="+mj-lt"/>
                <a:cs typeface="+mj-lt"/>
              </a:rPr>
              <a:t>NYC School Survey Overview</a:t>
            </a:r>
          </a:p>
        </p:txBody>
      </p:sp>
      <p:pic>
        <p:nvPicPr>
          <p:cNvPr id="5" name="Picture 5">
            <a:extLst>
              <a:ext uri="{FF2B5EF4-FFF2-40B4-BE49-F238E27FC236}">
                <a16:creationId xmlns:a16="http://schemas.microsoft.com/office/drawing/2014/main" id="{825D6F70-8F43-8B66-3A3F-5DAA5A62CCAA}"/>
              </a:ext>
              <a:ext uri="{C183D7F6-B498-43B3-948B-1728B52AA6E4}">
                <adec:decorative xmlns:adec="http://schemas.microsoft.com/office/drawing/2017/decorative" val="1"/>
              </a:ext>
            </a:extLst>
          </p:cNvPr>
          <p:cNvPicPr>
            <a:picLocks noGrp="1" noChangeAspect="1"/>
          </p:cNvPicPr>
          <p:nvPr>
            <p:ph idx="1"/>
          </p:nvPr>
        </p:nvPicPr>
        <p:blipFill>
          <a:blip r:embed="rId3"/>
          <a:stretch>
            <a:fillRect/>
          </a:stretch>
        </p:blipFill>
        <p:spPr>
          <a:xfrm>
            <a:off x="424588" y="1489178"/>
            <a:ext cx="721519" cy="821531"/>
          </a:xfrm>
        </p:spPr>
      </p:pic>
      <p:sp>
        <p:nvSpPr>
          <p:cNvPr id="9" name="Content Placeholder 2">
            <a:extLst>
              <a:ext uri="{FF2B5EF4-FFF2-40B4-BE49-F238E27FC236}">
                <a16:creationId xmlns:a16="http://schemas.microsoft.com/office/drawing/2014/main" id="{3C17443A-644C-D7F7-A7E5-389A095AA0BB}"/>
              </a:ext>
            </a:extLst>
          </p:cNvPr>
          <p:cNvSpPr>
            <a:spLocks noGrp="1"/>
          </p:cNvSpPr>
          <p:nvPr/>
        </p:nvSpPr>
        <p:spPr>
          <a:xfrm>
            <a:off x="1400648" y="1512064"/>
            <a:ext cx="6870699" cy="914400"/>
          </a:xfrm>
          <a:prstGeom prst="rect">
            <a:avLst/>
          </a:prstGeom>
        </p:spPr>
        <p:txBody>
          <a:bodyPr vert="horz" lIns="91440" tIns="45720" rIns="91440" bIns="45720" anchor="t">
            <a:norm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lumMod val="85000"/>
                    <a:lumOff val="15000"/>
                  </a:schemeClr>
                </a:solidFill>
                <a:latin typeface="Calibri" panose="020F0502020204030204" pitchFamily="34" charset="0"/>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lumMod val="85000"/>
                    <a:lumOff val="15000"/>
                  </a:schemeClr>
                </a:solidFill>
                <a:latin typeface="Calibri" panose="020F0502020204030204" pitchFamily="34" charset="0"/>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lumMod val="85000"/>
                    <a:lumOff val="15000"/>
                  </a:schemeClr>
                </a:solidFill>
                <a:latin typeface="Calibri" panose="020F0502020204030204" pitchFamily="34" charset="0"/>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lumMod val="85000"/>
                    <a:lumOff val="15000"/>
                  </a:schemeClr>
                </a:solidFill>
                <a:latin typeface="Calibri" panose="020F0502020204030204" pitchFamily="34" charset="0"/>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lumMod val="85000"/>
                    <a:lumOff val="15000"/>
                  </a:schemeClr>
                </a:solidFill>
                <a:latin typeface="Calibri" panose="020F0502020204030204" pitchFamily="34" charset="0"/>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buNone/>
            </a:pPr>
            <a:r>
              <a:rPr lang="en-US" sz="2500">
                <a:solidFill>
                  <a:srgbClr val="4C6C8D"/>
                </a:solidFill>
                <a:latin typeface="Calibri"/>
                <a:cs typeface="Calibri"/>
              </a:rPr>
              <a:t>Each year, all families, teachers, and students in grades 6-12 take the NYC School Survey. </a:t>
            </a:r>
            <a:endParaRPr lang="en-US" sz="2500">
              <a:solidFill>
                <a:srgbClr val="4C6C8D"/>
              </a:solidFill>
              <a:cs typeface="Calibri" panose="020F0502020204030204" pitchFamily="34" charset="0"/>
            </a:endParaRPr>
          </a:p>
        </p:txBody>
      </p:sp>
      <p:cxnSp>
        <p:nvCxnSpPr>
          <p:cNvPr id="13" name="Straight Connector 12">
            <a:extLst>
              <a:ext uri="{FF2B5EF4-FFF2-40B4-BE49-F238E27FC236}">
                <a16:creationId xmlns:a16="http://schemas.microsoft.com/office/drawing/2014/main" id="{D1E692CE-F614-5129-4F24-5CA7146868B8}"/>
              </a:ext>
              <a:ext uri="{C183D7F6-B498-43B3-948B-1728B52AA6E4}">
                <adec:decorative xmlns:adec="http://schemas.microsoft.com/office/drawing/2017/decorative" val="1"/>
              </a:ext>
            </a:extLst>
          </p:cNvPr>
          <p:cNvCxnSpPr/>
          <p:nvPr/>
        </p:nvCxnSpPr>
        <p:spPr bwMode="auto">
          <a:xfrm flipV="1">
            <a:off x="682182" y="2426416"/>
            <a:ext cx="7681503" cy="20350"/>
          </a:xfrm>
          <a:prstGeom prst="line">
            <a:avLst/>
          </a:prstGeom>
          <a:solidFill>
            <a:schemeClr val="accent1"/>
          </a:solidFill>
          <a:ln w="19050" cap="flat" cmpd="sng" algn="ctr">
            <a:solidFill>
              <a:schemeClr val="bg1">
                <a:lumMod val="75000"/>
              </a:schemeClr>
            </a:solidFill>
            <a:prstDash val="solid"/>
            <a:round/>
            <a:headEnd type="none" w="med" len="med"/>
            <a:tailEnd type="none" w="med" len="med"/>
          </a:ln>
          <a:effectLst/>
        </p:spPr>
      </p:cxnSp>
      <p:pic>
        <p:nvPicPr>
          <p:cNvPr id="6" name="Picture 6">
            <a:extLst>
              <a:ext uri="{FF2B5EF4-FFF2-40B4-BE49-F238E27FC236}">
                <a16:creationId xmlns:a16="http://schemas.microsoft.com/office/drawing/2014/main" id="{4D8A2436-6759-DD21-A222-5A147F0374DA}"/>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511245" y="2724200"/>
            <a:ext cx="800100" cy="707231"/>
          </a:xfrm>
          <a:prstGeom prst="rect">
            <a:avLst/>
          </a:prstGeom>
        </p:spPr>
      </p:pic>
      <p:sp>
        <p:nvSpPr>
          <p:cNvPr id="10" name="Content Placeholder 2">
            <a:extLst>
              <a:ext uri="{FF2B5EF4-FFF2-40B4-BE49-F238E27FC236}">
                <a16:creationId xmlns:a16="http://schemas.microsoft.com/office/drawing/2014/main" id="{6F197538-07C5-F554-C12A-37800F337622}"/>
              </a:ext>
            </a:extLst>
          </p:cNvPr>
          <p:cNvSpPr txBox="1">
            <a:spLocks/>
          </p:cNvSpPr>
          <p:nvPr/>
        </p:nvSpPr>
        <p:spPr bwMode="auto">
          <a:xfrm>
            <a:off x="1401516" y="2504151"/>
            <a:ext cx="6870699" cy="166552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500" kern="0">
                <a:solidFill>
                  <a:srgbClr val="4C6C8D"/>
                </a:solidFill>
                <a:latin typeface="Calibri"/>
                <a:cs typeface="Calibri"/>
              </a:rPr>
              <a:t>The survey is aligned to a research-based framework that is designed to collect important information about each school’s ability to support student success.</a:t>
            </a:r>
          </a:p>
        </p:txBody>
      </p:sp>
      <p:cxnSp>
        <p:nvCxnSpPr>
          <p:cNvPr id="15" name="Straight Connector 14">
            <a:extLst>
              <a:ext uri="{FF2B5EF4-FFF2-40B4-BE49-F238E27FC236}">
                <a16:creationId xmlns:a16="http://schemas.microsoft.com/office/drawing/2014/main" id="{E8D9249C-F4CF-2A77-2709-3288EC0063F8}"/>
              </a:ext>
              <a:ext uri="{C183D7F6-B498-43B3-948B-1728B52AA6E4}">
                <adec:decorative xmlns:adec="http://schemas.microsoft.com/office/drawing/2017/decorative" val="1"/>
              </a:ext>
            </a:extLst>
          </p:cNvPr>
          <p:cNvCxnSpPr>
            <a:cxnSpLocks/>
          </p:cNvCxnSpPr>
          <p:nvPr/>
        </p:nvCxnSpPr>
        <p:spPr bwMode="auto">
          <a:xfrm flipV="1">
            <a:off x="634698" y="4074778"/>
            <a:ext cx="7681503" cy="20350"/>
          </a:xfrm>
          <a:prstGeom prst="line">
            <a:avLst/>
          </a:prstGeom>
          <a:solidFill>
            <a:schemeClr val="accent1"/>
          </a:solidFill>
          <a:ln w="19050" cap="flat" cmpd="sng" algn="ctr">
            <a:solidFill>
              <a:schemeClr val="bg1">
                <a:lumMod val="75000"/>
              </a:schemeClr>
            </a:solidFill>
            <a:prstDash val="solid"/>
            <a:round/>
            <a:headEnd type="none" w="med" len="med"/>
            <a:tailEnd type="none" w="med" len="med"/>
          </a:ln>
          <a:effectLst/>
        </p:spPr>
      </p:cxnSp>
      <p:sp>
        <p:nvSpPr>
          <p:cNvPr id="11" name="Content Placeholder 2">
            <a:extLst>
              <a:ext uri="{FF2B5EF4-FFF2-40B4-BE49-F238E27FC236}">
                <a16:creationId xmlns:a16="http://schemas.microsoft.com/office/drawing/2014/main" id="{E4A7EF87-2479-D2D7-B437-B3E13FE57850}"/>
              </a:ext>
            </a:extLst>
          </p:cNvPr>
          <p:cNvSpPr txBox="1">
            <a:spLocks/>
          </p:cNvSpPr>
          <p:nvPr/>
        </p:nvSpPr>
        <p:spPr bwMode="auto">
          <a:xfrm>
            <a:off x="1406121" y="4180599"/>
            <a:ext cx="6870699" cy="99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a:r>
              <a:rPr lang="en-US" sz="2500" kern="0">
                <a:solidFill>
                  <a:srgbClr val="4C6C8D"/>
                </a:solidFill>
                <a:latin typeface="Calibri" panose="020F0502020204030204" pitchFamily="34" charset="0"/>
                <a:cs typeface="Calibri" panose="020F0502020204030204" pitchFamily="34" charset="0"/>
              </a:rPr>
              <a:t>We use feedback from the survey to reflect and improve  our school. </a:t>
            </a:r>
          </a:p>
        </p:txBody>
      </p:sp>
      <p:cxnSp>
        <p:nvCxnSpPr>
          <p:cNvPr id="2" name="Straight Connector 1">
            <a:extLst>
              <a:ext uri="{FF2B5EF4-FFF2-40B4-BE49-F238E27FC236}">
                <a16:creationId xmlns:a16="http://schemas.microsoft.com/office/drawing/2014/main" id="{DFB33758-E1D4-6D05-12A0-EECD280F0E3B}"/>
              </a:ext>
              <a:ext uri="{C183D7F6-B498-43B3-948B-1728B52AA6E4}">
                <adec:decorative xmlns:adec="http://schemas.microsoft.com/office/drawing/2017/decorative" val="1"/>
              </a:ext>
            </a:extLst>
          </p:cNvPr>
          <p:cNvCxnSpPr>
            <a:cxnSpLocks/>
          </p:cNvCxnSpPr>
          <p:nvPr/>
        </p:nvCxnSpPr>
        <p:spPr bwMode="auto">
          <a:xfrm flipV="1">
            <a:off x="782823" y="5071850"/>
            <a:ext cx="7681503" cy="20350"/>
          </a:xfrm>
          <a:prstGeom prst="line">
            <a:avLst/>
          </a:prstGeom>
          <a:solidFill>
            <a:schemeClr val="accent1"/>
          </a:solidFill>
          <a:ln w="19050" cap="flat" cmpd="sng" algn="ctr">
            <a:solidFill>
              <a:schemeClr val="bg1">
                <a:lumMod val="75000"/>
              </a:schemeClr>
            </a:solidFill>
            <a:prstDash val="solid"/>
            <a:round/>
            <a:headEnd type="none" w="med" len="med"/>
            <a:tailEnd type="none" w="med" len="med"/>
          </a:ln>
          <a:effectLst/>
        </p:spPr>
      </p:cxnSp>
      <p:pic>
        <p:nvPicPr>
          <p:cNvPr id="7" name="Picture 7">
            <a:extLst>
              <a:ext uri="{FF2B5EF4-FFF2-40B4-BE49-F238E27FC236}">
                <a16:creationId xmlns:a16="http://schemas.microsoft.com/office/drawing/2014/main" id="{3C2757AD-4FA0-E662-6B7E-A14D31CC0660}"/>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a:off x="427152" y="3957424"/>
            <a:ext cx="978694" cy="957263"/>
          </a:xfrm>
          <a:prstGeom prst="rect">
            <a:avLst/>
          </a:prstGeom>
        </p:spPr>
      </p:pic>
      <p:pic>
        <p:nvPicPr>
          <p:cNvPr id="8" name="Picture 8">
            <a:extLst>
              <a:ext uri="{FF2B5EF4-FFF2-40B4-BE49-F238E27FC236}">
                <a16:creationId xmlns:a16="http://schemas.microsoft.com/office/drawing/2014/main" id="{99675A97-86EA-E1BB-8BF8-D98876EBD4D5}"/>
              </a:ext>
              <a:ext uri="{C183D7F6-B498-43B3-948B-1728B52AA6E4}">
                <adec:decorative xmlns:adec="http://schemas.microsoft.com/office/drawing/2017/decorative" val="1"/>
              </a:ext>
            </a:extLst>
          </p:cNvPr>
          <p:cNvPicPr>
            <a:picLocks noChangeAspect="1"/>
          </p:cNvPicPr>
          <p:nvPr/>
        </p:nvPicPr>
        <p:blipFill>
          <a:blip r:embed="rId6"/>
          <a:stretch>
            <a:fillRect/>
          </a:stretch>
        </p:blipFill>
        <p:spPr>
          <a:xfrm>
            <a:off x="350219" y="5346683"/>
            <a:ext cx="1128713" cy="714375"/>
          </a:xfrm>
          <a:prstGeom prst="rect">
            <a:avLst/>
          </a:prstGeom>
        </p:spPr>
      </p:pic>
      <p:sp>
        <p:nvSpPr>
          <p:cNvPr id="12" name="Content Placeholder 2">
            <a:extLst>
              <a:ext uri="{FF2B5EF4-FFF2-40B4-BE49-F238E27FC236}">
                <a16:creationId xmlns:a16="http://schemas.microsoft.com/office/drawing/2014/main" id="{1F108DD7-0FC5-6AD5-5E4E-D889E465DFD1}"/>
              </a:ext>
            </a:extLst>
          </p:cNvPr>
          <p:cNvSpPr txBox="1">
            <a:spLocks/>
          </p:cNvSpPr>
          <p:nvPr/>
        </p:nvSpPr>
        <p:spPr bwMode="auto">
          <a:xfrm>
            <a:off x="1413344" y="5179269"/>
            <a:ext cx="6957229" cy="106046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500" kern="0">
                <a:solidFill>
                  <a:srgbClr val="4C6C8D"/>
                </a:solidFill>
                <a:latin typeface="Calibri"/>
                <a:cs typeface="Calibri"/>
              </a:rPr>
              <a:t>Results from the survey are available on the Panorama Education </a:t>
            </a:r>
            <a:r>
              <a:rPr lang="en-US" sz="2500" kern="0">
                <a:solidFill>
                  <a:srgbClr val="4C6C8D"/>
                </a:solidFill>
                <a:latin typeface="Calibri"/>
                <a:cs typeface="Calibri"/>
                <a:hlinkClick r:id="rId7"/>
              </a:rPr>
              <a:t>website</a:t>
            </a:r>
            <a:endParaRPr lang="en-US" sz="1700" kern="0">
              <a:solidFill>
                <a:srgbClr val="4C6C8D"/>
              </a:solidFill>
              <a:latin typeface="Calibri"/>
              <a:ea typeface="ＭＳ Ｐゴシック"/>
              <a:cs typeface="Calibri" panose="020F0502020204030204" pitchFamily="34" charset="0"/>
            </a:endParaRPr>
          </a:p>
        </p:txBody>
      </p:sp>
      <p:sp>
        <p:nvSpPr>
          <p:cNvPr id="3" name="Slide Number Placeholder 2">
            <a:extLst>
              <a:ext uri="{FF2B5EF4-FFF2-40B4-BE49-F238E27FC236}">
                <a16:creationId xmlns:a16="http://schemas.microsoft.com/office/drawing/2014/main" id="{3A5640E5-57AD-6017-F724-D4676581E0C3}"/>
              </a:ext>
            </a:extLst>
          </p:cNvPr>
          <p:cNvSpPr>
            <a:spLocks noGrp="1"/>
          </p:cNvSpPr>
          <p:nvPr>
            <p:ph type="sldNum" sz="quarter" idx="10"/>
          </p:nvPr>
        </p:nvSpPr>
        <p:spPr/>
        <p:txBody>
          <a:bodyPr/>
          <a:lstStyle/>
          <a:p>
            <a:pPr>
              <a:defRPr/>
            </a:pPr>
            <a:fld id="{FCC35590-EF06-4585-9BEB-02D4A0823652}" type="slidenum">
              <a:rPr lang="en-US" smtClean="0"/>
              <a:pPr>
                <a:defRPr/>
              </a:pPr>
              <a:t>4</a:t>
            </a:fld>
            <a:endParaRPr lang="en-US" sz="1050"/>
          </a:p>
        </p:txBody>
      </p:sp>
    </p:spTree>
    <p:extLst>
      <p:ext uri="{BB962C8B-B14F-4D97-AF65-F5344CB8AC3E}">
        <p14:creationId xmlns:p14="http://schemas.microsoft.com/office/powerpoint/2010/main" val="3830816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C0823BA-E989-4992-E76A-F2035502D2CA}"/>
              </a:ext>
            </a:extLst>
          </p:cNvPr>
          <p:cNvSpPr>
            <a:spLocks noGrp="1"/>
          </p:cNvSpPr>
          <p:nvPr>
            <p:ph type="title"/>
          </p:nvPr>
        </p:nvSpPr>
        <p:spPr>
          <a:xfrm>
            <a:off x="684553" y="714387"/>
            <a:ext cx="7772400" cy="800100"/>
          </a:xfrm>
        </p:spPr>
        <p:txBody>
          <a:bodyPr/>
          <a:lstStyle/>
          <a:p>
            <a:r>
              <a:rPr lang="en-US" sz="4000">
                <a:latin typeface="Calibri"/>
              </a:rPr>
              <a:t>Who did we hear from?</a:t>
            </a:r>
          </a:p>
        </p:txBody>
      </p:sp>
      <p:graphicFrame>
        <p:nvGraphicFramePr>
          <p:cNvPr id="7" name="Table 6">
            <a:extLst>
              <a:ext uri="{FF2B5EF4-FFF2-40B4-BE49-F238E27FC236}">
                <a16:creationId xmlns:a16="http://schemas.microsoft.com/office/drawing/2014/main" id="{66BE742F-455D-D19E-D7A1-CA3FBB501296}"/>
              </a:ext>
            </a:extLst>
          </p:cNvPr>
          <p:cNvGraphicFramePr>
            <a:graphicFrameLocks noGrp="1"/>
          </p:cNvGraphicFramePr>
          <p:nvPr>
            <p:extLst>
              <p:ext uri="{D42A27DB-BD31-4B8C-83A1-F6EECF244321}">
                <p14:modId xmlns:p14="http://schemas.microsoft.com/office/powerpoint/2010/main" val="2703836183"/>
              </p:ext>
            </p:extLst>
          </p:nvPr>
        </p:nvGraphicFramePr>
        <p:xfrm>
          <a:off x="771525" y="1965960"/>
          <a:ext cx="7600950" cy="3620667"/>
        </p:xfrm>
        <a:graphic>
          <a:graphicData uri="http://schemas.openxmlformats.org/drawingml/2006/table">
            <a:tbl>
              <a:tblPr firstRow="1" bandRow="1">
                <a:tableStyleId>{638B1855-1B75-4FBE-930C-398BA8C253C6}</a:tableStyleId>
              </a:tblPr>
              <a:tblGrid>
                <a:gridCol w="2533650">
                  <a:extLst>
                    <a:ext uri="{9D8B030D-6E8A-4147-A177-3AD203B41FA5}">
                      <a16:colId xmlns:a16="http://schemas.microsoft.com/office/drawing/2014/main" val="989770505"/>
                    </a:ext>
                  </a:extLst>
                </a:gridCol>
                <a:gridCol w="2533650">
                  <a:extLst>
                    <a:ext uri="{9D8B030D-6E8A-4147-A177-3AD203B41FA5}">
                      <a16:colId xmlns:a16="http://schemas.microsoft.com/office/drawing/2014/main" val="2479165933"/>
                    </a:ext>
                  </a:extLst>
                </a:gridCol>
                <a:gridCol w="2533650">
                  <a:extLst>
                    <a:ext uri="{9D8B030D-6E8A-4147-A177-3AD203B41FA5}">
                      <a16:colId xmlns:a16="http://schemas.microsoft.com/office/drawing/2014/main" val="166647146"/>
                    </a:ext>
                  </a:extLst>
                </a:gridCol>
              </a:tblGrid>
              <a:tr h="717459">
                <a:tc>
                  <a:txBody>
                    <a:bodyPr/>
                    <a:lstStyle/>
                    <a:p>
                      <a:pPr algn="ctr" fontAlgn="auto"/>
                      <a:r>
                        <a:rPr lang="en-US" sz="2800">
                          <a:effectLst/>
                        </a:rPr>
                        <a:t>​</a:t>
                      </a:r>
                      <a:endParaRPr lang="en-US" sz="2800" b="1">
                        <a:solidFill>
                          <a:srgbClr val="FFFFFF"/>
                        </a:solidFill>
                        <a:effectLst/>
                        <a:latin typeface="Calibri"/>
                      </a:endParaRPr>
                    </a:p>
                  </a:txBody>
                  <a:tcPr anchor="ctr"/>
                </a:tc>
                <a:tc>
                  <a:txBody>
                    <a:bodyPr/>
                    <a:lstStyle/>
                    <a:p>
                      <a:pPr algn="ctr" fontAlgn="base"/>
                      <a:r>
                        <a:rPr lang="en-US" sz="2800">
                          <a:effectLst/>
                        </a:rPr>
                        <a:t>2022</a:t>
                      </a:r>
                      <a:endParaRPr lang="en-US" sz="2800" b="1">
                        <a:solidFill>
                          <a:srgbClr val="FFFFFF"/>
                        </a:solidFill>
                        <a:effectLst/>
                        <a:latin typeface="Calibri"/>
                      </a:endParaRPr>
                    </a:p>
                  </a:txBody>
                  <a:tcPr anchor="ctr"/>
                </a:tc>
                <a:tc>
                  <a:txBody>
                    <a:bodyPr/>
                    <a:lstStyle/>
                    <a:p>
                      <a:pPr algn="ctr" fontAlgn="base"/>
                      <a:r>
                        <a:rPr lang="en-US" sz="2800">
                          <a:effectLst/>
                        </a:rPr>
                        <a:t>2023</a:t>
                      </a:r>
                      <a:endParaRPr lang="en-US" sz="2800" b="1">
                        <a:solidFill>
                          <a:srgbClr val="FFFFFF"/>
                        </a:solidFill>
                        <a:effectLst/>
                        <a:latin typeface="Calibri"/>
                      </a:endParaRPr>
                    </a:p>
                  </a:txBody>
                  <a:tcPr anchor="ctr"/>
                </a:tc>
                <a:extLst>
                  <a:ext uri="{0D108BD9-81ED-4DB2-BD59-A6C34878D82A}">
                    <a16:rowId xmlns:a16="http://schemas.microsoft.com/office/drawing/2014/main" val="3846789709"/>
                  </a:ext>
                </a:extLst>
              </a:tr>
              <a:tr h="967736">
                <a:tc>
                  <a:txBody>
                    <a:bodyPr/>
                    <a:lstStyle/>
                    <a:p>
                      <a:pPr algn="ctr" fontAlgn="base"/>
                      <a:r>
                        <a:rPr lang="en-US" sz="2800">
                          <a:effectLst/>
                        </a:rPr>
                        <a:t>Students​</a:t>
                      </a:r>
                      <a:endParaRPr lang="en-US" sz="2800">
                        <a:effectLst/>
                        <a:latin typeface="Calibri"/>
                      </a:endParaRPr>
                    </a:p>
                  </a:txBody>
                  <a:tcPr anchor="ctr"/>
                </a:tc>
                <a:tc>
                  <a:txBody>
                    <a:bodyPr/>
                    <a:lstStyle/>
                    <a:p>
                      <a:pPr algn="ctr" fontAlgn="base"/>
                      <a:r>
                        <a:rPr lang="en-US" sz="2800">
                          <a:effectLst/>
                        </a:rPr>
                        <a:t>XX​</a:t>
                      </a:r>
                      <a:endParaRPr lang="en-US" sz="2800">
                        <a:effectLst/>
                        <a:latin typeface="Calibri"/>
                      </a:endParaRPr>
                    </a:p>
                  </a:txBody>
                  <a:tcPr anchor="ctr"/>
                </a:tc>
                <a:tc>
                  <a:txBody>
                    <a:bodyPr/>
                    <a:lstStyle/>
                    <a:p>
                      <a:pPr algn="ctr" fontAlgn="base"/>
                      <a:r>
                        <a:rPr lang="en-US" sz="2800">
                          <a:effectLst/>
                        </a:rPr>
                        <a:t>XX</a:t>
                      </a:r>
                      <a:endParaRPr lang="en-US" sz="2800"/>
                    </a:p>
                  </a:txBody>
                  <a:tcPr anchor="ctr"/>
                </a:tc>
                <a:extLst>
                  <a:ext uri="{0D108BD9-81ED-4DB2-BD59-A6C34878D82A}">
                    <a16:rowId xmlns:a16="http://schemas.microsoft.com/office/drawing/2014/main" val="3006128688"/>
                  </a:ext>
                </a:extLst>
              </a:tr>
              <a:tr h="967736">
                <a:tc>
                  <a:txBody>
                    <a:bodyPr/>
                    <a:lstStyle/>
                    <a:p>
                      <a:pPr lvl="0" algn="ctr">
                        <a:buNone/>
                      </a:pPr>
                      <a:r>
                        <a:rPr lang="en-US" sz="2800">
                          <a:effectLst/>
                        </a:rPr>
                        <a:t>Families</a:t>
                      </a:r>
                      <a:endParaRPr lang="en-US" sz="2800">
                        <a:effectLst/>
                        <a:latin typeface="Calibri"/>
                      </a:endParaRPr>
                    </a:p>
                  </a:txBody>
                  <a:tcPr anchor="ctr"/>
                </a:tc>
                <a:tc>
                  <a:txBody>
                    <a:bodyPr/>
                    <a:lstStyle/>
                    <a:p>
                      <a:pPr algn="ctr" fontAlgn="base"/>
                      <a:r>
                        <a:rPr lang="en-US" sz="2800">
                          <a:effectLst/>
                        </a:rPr>
                        <a:t>XX</a:t>
                      </a:r>
                      <a:endParaRPr lang="en-US" sz="2800">
                        <a:effectLst/>
                        <a:latin typeface="Calibri"/>
                      </a:endParaRPr>
                    </a:p>
                  </a:txBody>
                  <a:tcPr anchor="ctr"/>
                </a:tc>
                <a:tc>
                  <a:txBody>
                    <a:bodyPr/>
                    <a:lstStyle/>
                    <a:p>
                      <a:pPr algn="ctr" fontAlgn="base"/>
                      <a:r>
                        <a:rPr lang="en-US" sz="2800">
                          <a:effectLst/>
                        </a:rPr>
                        <a:t>XX</a:t>
                      </a:r>
                      <a:endParaRPr lang="en-US" sz="2800"/>
                    </a:p>
                  </a:txBody>
                  <a:tcPr anchor="ctr"/>
                </a:tc>
                <a:extLst>
                  <a:ext uri="{0D108BD9-81ED-4DB2-BD59-A6C34878D82A}">
                    <a16:rowId xmlns:a16="http://schemas.microsoft.com/office/drawing/2014/main" val="934019729"/>
                  </a:ext>
                </a:extLst>
              </a:tr>
              <a:tr h="967736">
                <a:tc>
                  <a:txBody>
                    <a:bodyPr/>
                    <a:lstStyle/>
                    <a:p>
                      <a:pPr algn="ctr" fontAlgn="base"/>
                      <a:r>
                        <a:rPr lang="en-US" sz="2800">
                          <a:effectLst/>
                        </a:rPr>
                        <a:t>Teachers​</a:t>
                      </a:r>
                      <a:endParaRPr lang="en-US" sz="2800">
                        <a:effectLst/>
                        <a:latin typeface="Calibri"/>
                      </a:endParaRPr>
                    </a:p>
                  </a:txBody>
                  <a:tcPr anchor="ctr"/>
                </a:tc>
                <a:tc>
                  <a:txBody>
                    <a:bodyPr/>
                    <a:lstStyle/>
                    <a:p>
                      <a:pPr algn="ctr" fontAlgn="base"/>
                      <a:r>
                        <a:rPr lang="en-US" sz="2800">
                          <a:effectLst/>
                        </a:rPr>
                        <a:t>XX</a:t>
                      </a:r>
                      <a:endParaRPr lang="en-US" sz="2800">
                        <a:effectLst/>
                        <a:latin typeface="Calibri"/>
                      </a:endParaRPr>
                    </a:p>
                  </a:txBody>
                  <a:tcPr anchor="ctr"/>
                </a:tc>
                <a:tc>
                  <a:txBody>
                    <a:bodyPr/>
                    <a:lstStyle/>
                    <a:p>
                      <a:pPr algn="ctr" fontAlgn="base"/>
                      <a:r>
                        <a:rPr lang="en-US" sz="2800" dirty="0">
                          <a:effectLst/>
                        </a:rPr>
                        <a:t>XX​</a:t>
                      </a:r>
                      <a:endParaRPr lang="en-US" sz="2800" dirty="0"/>
                    </a:p>
                  </a:txBody>
                  <a:tcPr anchor="ctr"/>
                </a:tc>
                <a:extLst>
                  <a:ext uri="{0D108BD9-81ED-4DB2-BD59-A6C34878D82A}">
                    <a16:rowId xmlns:a16="http://schemas.microsoft.com/office/drawing/2014/main" val="2338314404"/>
                  </a:ext>
                </a:extLst>
              </a:tr>
            </a:tbl>
          </a:graphicData>
        </a:graphic>
      </p:graphicFrame>
      <p:sp>
        <p:nvSpPr>
          <p:cNvPr id="3" name="Slide Number Placeholder 2">
            <a:extLst>
              <a:ext uri="{FF2B5EF4-FFF2-40B4-BE49-F238E27FC236}">
                <a16:creationId xmlns:a16="http://schemas.microsoft.com/office/drawing/2014/main" id="{3A5640E5-57AD-6017-F724-D4676581E0C3}"/>
              </a:ext>
            </a:extLst>
          </p:cNvPr>
          <p:cNvSpPr>
            <a:spLocks noGrp="1"/>
          </p:cNvSpPr>
          <p:nvPr>
            <p:ph type="sldNum" sz="quarter" idx="10"/>
          </p:nvPr>
        </p:nvSpPr>
        <p:spPr/>
        <p:txBody>
          <a:bodyPr/>
          <a:lstStyle/>
          <a:p>
            <a:pPr>
              <a:defRPr/>
            </a:pPr>
            <a:fld id="{FCC35590-EF06-4585-9BEB-02D4A0823652}" type="slidenum">
              <a:rPr lang="en-US" smtClean="0"/>
              <a:pPr>
                <a:defRPr/>
              </a:pPr>
              <a:t>5</a:t>
            </a:fld>
            <a:endParaRPr lang="en-US" sz="1050"/>
          </a:p>
        </p:txBody>
      </p:sp>
    </p:spTree>
    <p:extLst>
      <p:ext uri="{BB962C8B-B14F-4D97-AF65-F5344CB8AC3E}">
        <p14:creationId xmlns:p14="http://schemas.microsoft.com/office/powerpoint/2010/main" val="1080217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C0823BA-E989-4992-E76A-F2035502D2CA}"/>
              </a:ext>
            </a:extLst>
          </p:cNvPr>
          <p:cNvSpPr>
            <a:spLocks noGrp="1"/>
          </p:cNvSpPr>
          <p:nvPr>
            <p:ph type="title"/>
          </p:nvPr>
        </p:nvSpPr>
        <p:spPr>
          <a:xfrm>
            <a:off x="684553" y="714387"/>
            <a:ext cx="7772400" cy="800100"/>
          </a:xfrm>
        </p:spPr>
        <p:txBody>
          <a:bodyPr vert="horz" wrap="square" lIns="91440" tIns="45720" rIns="91440" bIns="45720" numCol="1" anchor="ctr" anchorCtr="0" compatLnSpc="1">
            <a:prstTxWarp prst="textNoShape">
              <a:avLst/>
            </a:prstTxWarp>
          </a:bodyPr>
          <a:lstStyle/>
          <a:p>
            <a:pPr algn="ctr"/>
            <a:r>
              <a:rPr lang="en-US" sz="4000" dirty="0">
                <a:latin typeface="Calibri"/>
              </a:rPr>
              <a:t>What are we proud of? </a:t>
            </a:r>
            <a:endParaRPr lang="en-US" dirty="0"/>
          </a:p>
        </p:txBody>
      </p:sp>
      <p:sp>
        <p:nvSpPr>
          <p:cNvPr id="5" name="Content Placeholder 4">
            <a:extLst>
              <a:ext uri="{FF2B5EF4-FFF2-40B4-BE49-F238E27FC236}">
                <a16:creationId xmlns:a16="http://schemas.microsoft.com/office/drawing/2014/main" id="{D853F9A1-2EC6-C4C6-0FC5-5FEDAAFBA2A0}"/>
              </a:ext>
            </a:extLst>
          </p:cNvPr>
          <p:cNvSpPr>
            <a:spLocks noGrp="1"/>
          </p:cNvSpPr>
          <p:nvPr>
            <p:ph idx="1"/>
          </p:nvPr>
        </p:nvSpPr>
        <p:spPr>
          <a:xfrm>
            <a:off x="393700" y="1651301"/>
            <a:ext cx="8152269" cy="4128367"/>
          </a:xfrm>
        </p:spPr>
        <p:txBody>
          <a:bodyPr/>
          <a:lstStyle/>
          <a:p>
            <a:pPr>
              <a:spcBef>
                <a:spcPts val="700"/>
              </a:spcBef>
              <a:spcAft>
                <a:spcPts val="0"/>
              </a:spcAft>
            </a:pPr>
            <a:r>
              <a:rPr lang="en-US" sz="2800">
                <a:solidFill>
                  <a:schemeClr val="tx1">
                    <a:lumMod val="60000"/>
                    <a:lumOff val="40000"/>
                  </a:schemeClr>
                </a:solidFill>
                <a:latin typeface="Calibri"/>
                <a:ea typeface="+mn-lt"/>
                <a:cs typeface="+mn-lt"/>
              </a:rPr>
              <a:t>XX students agreed or strongly agreed that their classes at their school really make them think critically.</a:t>
            </a:r>
          </a:p>
          <a:p>
            <a:pPr marL="0" indent="0">
              <a:spcBef>
                <a:spcPts val="700"/>
              </a:spcBef>
              <a:spcAft>
                <a:spcPts val="0"/>
              </a:spcAft>
              <a:buNone/>
            </a:pPr>
            <a:endParaRPr lang="en-US" sz="2800">
              <a:solidFill>
                <a:schemeClr val="tx1">
                  <a:lumMod val="60000"/>
                  <a:lumOff val="40000"/>
                </a:schemeClr>
              </a:solidFill>
              <a:latin typeface="Calibri"/>
              <a:ea typeface="+mn-lt"/>
              <a:cs typeface="+mn-lt"/>
            </a:endParaRPr>
          </a:p>
          <a:p>
            <a:pPr>
              <a:spcBef>
                <a:spcPts val="700"/>
              </a:spcBef>
              <a:spcAft>
                <a:spcPts val="0"/>
              </a:spcAft>
            </a:pPr>
            <a:r>
              <a:rPr lang="en-US" sz="2800">
                <a:solidFill>
                  <a:schemeClr val="tx1">
                    <a:lumMod val="60000"/>
                    <a:lumOff val="40000"/>
                  </a:schemeClr>
                </a:solidFill>
                <a:latin typeface="Calibri"/>
                <a:ea typeface="+mn-lt"/>
                <a:cs typeface="+mn-lt"/>
              </a:rPr>
              <a:t>XX parents/guardians agreed or strongly agreed that the principal/school leader at their schoolwork hard to build trusting relationships with parents/guardians like them. </a:t>
            </a:r>
          </a:p>
        </p:txBody>
      </p:sp>
      <p:sp>
        <p:nvSpPr>
          <p:cNvPr id="3" name="Slide Number Placeholder 2">
            <a:extLst>
              <a:ext uri="{FF2B5EF4-FFF2-40B4-BE49-F238E27FC236}">
                <a16:creationId xmlns:a16="http://schemas.microsoft.com/office/drawing/2014/main" id="{3A5640E5-57AD-6017-F724-D4676581E0C3}"/>
              </a:ext>
            </a:extLst>
          </p:cNvPr>
          <p:cNvSpPr>
            <a:spLocks noGrp="1"/>
          </p:cNvSpPr>
          <p:nvPr>
            <p:ph type="sldNum" sz="quarter" idx="10"/>
          </p:nvPr>
        </p:nvSpPr>
        <p:spPr/>
        <p:txBody>
          <a:bodyPr/>
          <a:lstStyle/>
          <a:p>
            <a:pPr>
              <a:defRPr/>
            </a:pPr>
            <a:fld id="{FCC35590-EF06-4585-9BEB-02D4A0823652}" type="slidenum">
              <a:rPr lang="en-US" smtClean="0"/>
              <a:pPr>
                <a:defRPr/>
              </a:pPr>
              <a:t>6</a:t>
            </a:fld>
            <a:endParaRPr lang="en-US" sz="1050"/>
          </a:p>
        </p:txBody>
      </p:sp>
    </p:spTree>
    <p:extLst>
      <p:ext uri="{BB962C8B-B14F-4D97-AF65-F5344CB8AC3E}">
        <p14:creationId xmlns:p14="http://schemas.microsoft.com/office/powerpoint/2010/main" val="2403968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DB741259-E908-612A-A314-CF04430A7A13}"/>
              </a:ext>
            </a:extLst>
          </p:cNvPr>
          <p:cNvSpPr>
            <a:spLocks noGrp="1"/>
          </p:cNvSpPr>
          <p:nvPr>
            <p:ph type="title"/>
          </p:nvPr>
        </p:nvSpPr>
        <p:spPr>
          <a:xfrm>
            <a:off x="393700" y="627236"/>
            <a:ext cx="8206536" cy="768332"/>
          </a:xfrm>
        </p:spPr>
        <p:txBody>
          <a:bodyPr vert="horz" wrap="square" lIns="91440" tIns="45720" rIns="91440" bIns="45720" numCol="1" anchor="ctr" anchorCtr="0" compatLnSpc="1">
            <a:prstTxWarp prst="textNoShape">
              <a:avLst/>
            </a:prstTxWarp>
          </a:bodyPr>
          <a:lstStyle/>
          <a:p>
            <a:pPr algn="ctr"/>
            <a:r>
              <a:rPr lang="en-US" sz="3200">
                <a:latin typeface="Calibri"/>
                <a:ea typeface="+mj-lt"/>
                <a:cs typeface="+mj-lt"/>
              </a:rPr>
              <a:t>Where do we see opportunities to improve?</a:t>
            </a:r>
          </a:p>
        </p:txBody>
      </p:sp>
      <p:sp>
        <p:nvSpPr>
          <p:cNvPr id="2" name="Content Placeholder 1">
            <a:extLst>
              <a:ext uri="{FF2B5EF4-FFF2-40B4-BE49-F238E27FC236}">
                <a16:creationId xmlns:a16="http://schemas.microsoft.com/office/drawing/2014/main" id="{C9845731-12CA-31B1-121D-201D242F13A1}"/>
              </a:ext>
            </a:extLst>
          </p:cNvPr>
          <p:cNvSpPr>
            <a:spLocks noGrp="1"/>
          </p:cNvSpPr>
          <p:nvPr>
            <p:ph idx="1"/>
          </p:nvPr>
        </p:nvSpPr>
        <p:spPr>
          <a:xfrm>
            <a:off x="393700" y="1664868"/>
            <a:ext cx="8342204" cy="4155500"/>
          </a:xfrm>
        </p:spPr>
        <p:txBody>
          <a:bodyPr/>
          <a:lstStyle/>
          <a:p>
            <a:pPr>
              <a:spcBef>
                <a:spcPts val="700"/>
              </a:spcBef>
              <a:spcAft>
                <a:spcPts val="0"/>
              </a:spcAft>
            </a:pPr>
            <a:r>
              <a:rPr lang="en-US" sz="2800">
                <a:solidFill>
                  <a:schemeClr val="tx1">
                    <a:lumMod val="60000"/>
                    <a:lumOff val="40000"/>
                  </a:schemeClr>
                </a:solidFill>
                <a:latin typeface="Calibri"/>
                <a:ea typeface="+mn-lt"/>
                <a:cs typeface="+mn-lt"/>
              </a:rPr>
              <a:t>XX students agreed or strongly agreed that their classes at their school really make them think critically.</a:t>
            </a:r>
          </a:p>
          <a:p>
            <a:pPr>
              <a:spcBef>
                <a:spcPts val="700"/>
              </a:spcBef>
              <a:spcAft>
                <a:spcPts val="0"/>
              </a:spcAft>
            </a:pPr>
            <a:r>
              <a:rPr lang="en-US" sz="2800">
                <a:solidFill>
                  <a:schemeClr val="tx1">
                    <a:lumMod val="60000"/>
                    <a:lumOff val="40000"/>
                  </a:schemeClr>
                </a:solidFill>
                <a:latin typeface="Calibri"/>
                <a:ea typeface="+mn-lt"/>
                <a:cs typeface="+mn-lt"/>
              </a:rPr>
              <a:t>XX parents/guardians agreed or strongly agreed that the principal/school leader at their school works hard to build trusting relationships with parents/guardians like them. </a:t>
            </a:r>
          </a:p>
          <a:p>
            <a:pPr marL="0" indent="0">
              <a:buNone/>
            </a:pPr>
            <a:endParaRPr lang="en-US"/>
          </a:p>
        </p:txBody>
      </p:sp>
      <p:sp>
        <p:nvSpPr>
          <p:cNvPr id="3" name="Slide Number Placeholder 2">
            <a:extLst>
              <a:ext uri="{FF2B5EF4-FFF2-40B4-BE49-F238E27FC236}">
                <a16:creationId xmlns:a16="http://schemas.microsoft.com/office/drawing/2014/main" id="{FD84278C-1EE6-51FE-8F82-016E527D9DED}"/>
              </a:ext>
            </a:extLst>
          </p:cNvPr>
          <p:cNvSpPr>
            <a:spLocks noGrp="1"/>
          </p:cNvSpPr>
          <p:nvPr>
            <p:ph type="sldNum" sz="quarter" idx="10"/>
          </p:nvPr>
        </p:nvSpPr>
        <p:spPr/>
        <p:txBody>
          <a:bodyPr/>
          <a:lstStyle/>
          <a:p>
            <a:pPr>
              <a:defRPr/>
            </a:pPr>
            <a:fld id="{FCC35590-EF06-4585-9BEB-02D4A0823652}" type="slidenum">
              <a:rPr lang="en-US" smtClean="0"/>
              <a:pPr>
                <a:defRPr/>
              </a:pPr>
              <a:t>7</a:t>
            </a:fld>
            <a:endParaRPr lang="en-US" sz="1050"/>
          </a:p>
        </p:txBody>
      </p:sp>
    </p:spTree>
    <p:extLst>
      <p:ext uri="{BB962C8B-B14F-4D97-AF65-F5344CB8AC3E}">
        <p14:creationId xmlns:p14="http://schemas.microsoft.com/office/powerpoint/2010/main" val="3721777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753869E-DA32-25F1-DE3C-250D7D6CA943}"/>
              </a:ext>
            </a:extLst>
          </p:cNvPr>
          <p:cNvSpPr>
            <a:spLocks noGrp="1"/>
          </p:cNvSpPr>
          <p:nvPr>
            <p:ph type="title"/>
          </p:nvPr>
        </p:nvSpPr>
        <p:spPr/>
        <p:txBody>
          <a:bodyPr/>
          <a:lstStyle/>
          <a:p>
            <a:pPr algn="ctr"/>
            <a:r>
              <a:rPr lang="en-US">
                <a:latin typeface="Calibri"/>
              </a:rPr>
              <a:t>Next Steps</a:t>
            </a:r>
          </a:p>
        </p:txBody>
      </p:sp>
      <p:sp>
        <p:nvSpPr>
          <p:cNvPr id="2" name="Content Placeholder 1">
            <a:extLst>
              <a:ext uri="{FF2B5EF4-FFF2-40B4-BE49-F238E27FC236}">
                <a16:creationId xmlns:a16="http://schemas.microsoft.com/office/drawing/2014/main" id="{A6F3BE66-7E88-7F04-35A8-B80EBF7DB4B0}"/>
              </a:ext>
            </a:extLst>
          </p:cNvPr>
          <p:cNvSpPr>
            <a:spLocks noGrp="1"/>
          </p:cNvSpPr>
          <p:nvPr>
            <p:ph idx="1"/>
          </p:nvPr>
        </p:nvSpPr>
        <p:spPr/>
        <p:txBody>
          <a:bodyPr/>
          <a:lstStyle/>
          <a:p>
            <a:r>
              <a:rPr lang="en-US" sz="2800" dirty="0">
                <a:solidFill>
                  <a:srgbClr val="A3A3A3"/>
                </a:solidFill>
                <a:latin typeface="Calibri"/>
              </a:rPr>
              <a:t>Here you can discuss how you have used previous survey results to bring about changes in the past</a:t>
            </a:r>
          </a:p>
          <a:p>
            <a:r>
              <a:rPr lang="en-US" sz="2800" dirty="0">
                <a:solidFill>
                  <a:srgbClr val="A3A3A3"/>
                </a:solidFill>
                <a:latin typeface="Calibri"/>
              </a:rPr>
              <a:t>Open a conversation about how families suggest you implement the results from the 2023 NYC School Survey. </a:t>
            </a:r>
          </a:p>
        </p:txBody>
      </p:sp>
      <p:sp>
        <p:nvSpPr>
          <p:cNvPr id="3" name="Slide Number Placeholder 2">
            <a:extLst>
              <a:ext uri="{FF2B5EF4-FFF2-40B4-BE49-F238E27FC236}">
                <a16:creationId xmlns:a16="http://schemas.microsoft.com/office/drawing/2014/main" id="{10D07758-769A-1D45-3B43-E71BE213DB4E}"/>
              </a:ext>
            </a:extLst>
          </p:cNvPr>
          <p:cNvSpPr>
            <a:spLocks noGrp="1"/>
          </p:cNvSpPr>
          <p:nvPr>
            <p:ph type="sldNum" sz="quarter" idx="10"/>
          </p:nvPr>
        </p:nvSpPr>
        <p:spPr/>
        <p:txBody>
          <a:bodyPr/>
          <a:lstStyle/>
          <a:p>
            <a:pPr>
              <a:defRPr/>
            </a:pPr>
            <a:fld id="{FCC35590-EF06-4585-9BEB-02D4A0823652}" type="slidenum">
              <a:rPr lang="en-US" smtClean="0"/>
              <a:pPr>
                <a:defRPr/>
              </a:pPr>
              <a:t>8</a:t>
            </a:fld>
            <a:endParaRPr lang="en-US" sz="1050"/>
          </a:p>
        </p:txBody>
      </p:sp>
    </p:spTree>
    <p:extLst>
      <p:ext uri="{BB962C8B-B14F-4D97-AF65-F5344CB8AC3E}">
        <p14:creationId xmlns:p14="http://schemas.microsoft.com/office/powerpoint/2010/main" val="60684922"/>
      </p:ext>
    </p:extLst>
  </p:cSld>
  <p:clrMapOvr>
    <a:masterClrMapping/>
  </p:clrMapOvr>
</p:sld>
</file>

<file path=ppt/theme/theme1.xml><?xml version="1.0" encoding="utf-8"?>
<a:theme xmlns:a="http://schemas.openxmlformats.org/drawingml/2006/main" name="Blank Presentation">
  <a:themeElements>
    <a:clrScheme name="">
      <a:dk1>
        <a:srgbClr val="666666"/>
      </a:dk1>
      <a:lt1>
        <a:srgbClr val="FFFFFF"/>
      </a:lt1>
      <a:dk2>
        <a:srgbClr val="003366"/>
      </a:dk2>
      <a:lt2>
        <a:srgbClr val="CFDAE5"/>
      </a:lt2>
      <a:accent1>
        <a:srgbClr val="FF9933"/>
      </a:accent1>
      <a:accent2>
        <a:srgbClr val="80B34D"/>
      </a:accent2>
      <a:accent3>
        <a:srgbClr val="FFFFFF"/>
      </a:accent3>
      <a:accent4>
        <a:srgbClr val="565656"/>
      </a:accent4>
      <a:accent5>
        <a:srgbClr val="FFCAAD"/>
      </a:accent5>
      <a:accent6>
        <a:srgbClr val="73A245"/>
      </a:accent6>
      <a:hlink>
        <a:srgbClr val="6699CC"/>
      </a:hlink>
      <a:folHlink>
        <a:srgbClr val="3366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BBB74CAB0640F4F9638FC8D1FC52CB1" ma:contentTypeVersion="16" ma:contentTypeDescription="Create a new document." ma:contentTypeScope="" ma:versionID="151e2e6553a741805432b4a84c5d4733">
  <xsd:schema xmlns:xsd="http://www.w3.org/2001/XMLSchema" xmlns:xs="http://www.w3.org/2001/XMLSchema" xmlns:p="http://schemas.microsoft.com/office/2006/metadata/properties" xmlns:ns2="3bea0097-e831-411c-895e-460ebd9a3278" xmlns:ns3="fe212ca1-2b8f-4cb1-a8ec-b508e7233c84" targetNamespace="http://schemas.microsoft.com/office/2006/metadata/properties" ma:root="true" ma:fieldsID="400df8233469e5af5a830bb08ab262f4" ns2:_="" ns3:_="">
    <xsd:import namespace="3bea0097-e831-411c-895e-460ebd9a3278"/>
    <xsd:import namespace="fe212ca1-2b8f-4cb1-a8ec-b508e7233c84"/>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EventHashCode" minOccurs="0"/>
                <xsd:element ref="ns2:MediaServiceGenerationTime" minOccurs="0"/>
                <xsd:element ref="ns2:MediaServiceAutoKeyPoints" minOccurs="0"/>
                <xsd:element ref="ns2:MediaServiceKeyPoints" minOccurs="0"/>
                <xsd:element ref="ns2:MediaServiceAutoTags" minOccurs="0"/>
                <xsd:element ref="ns2:MediaServiceOCR" minOccurs="0"/>
                <xsd:element ref="ns2:lcf76f155ced4ddcb4097134ff3c332f" minOccurs="0"/>
                <xsd:element ref="ns3:TaxCatchAll" minOccurs="0"/>
                <xsd:element ref="ns2:MediaServiceDateTaken"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bea0097-e831-411c-895e-460ebd9a327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5ca87873-bdaf-4156-af8e-11c8208359c4" ma:termSetId="09814cd3-568e-fe90-9814-8d621ff8fb84" ma:anchorId="fba54fb3-c3e1-fe81-a776-ca4b69148c4d" ma:open="true" ma:isKeyword="false">
      <xsd:complexType>
        <xsd:sequence>
          <xsd:element ref="pc:Terms" minOccurs="0" maxOccurs="1"/>
        </xsd:sequence>
      </xsd:complexType>
    </xsd:element>
    <xsd:element name="MediaServiceDateTaken" ma:index="21" nillable="true" ma:displayName="MediaServiceDateTaken" ma:hidden="true" ma:indexed="true" ma:internalName="MediaServiceDateTake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e212ca1-2b8f-4cb1-a8ec-b508e7233c84"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919e0a18-d2c6-4e42-8364-d12f318679e2}" ma:internalName="TaxCatchAll" ma:showField="CatchAllData" ma:web="fe212ca1-2b8f-4cb1-a8ec-b508e7233c8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fe212ca1-2b8f-4cb1-a8ec-b508e7233c84">
      <UserInfo>
        <DisplayName/>
        <AccountId xsi:nil="true"/>
        <AccountType/>
      </UserInfo>
    </SharedWithUsers>
    <TaxCatchAll xmlns="fe212ca1-2b8f-4cb1-a8ec-b508e7233c84" xsi:nil="true"/>
    <lcf76f155ced4ddcb4097134ff3c332f xmlns="3bea0097-e831-411c-895e-460ebd9a327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F7EF589-D5FD-4DD0-B282-A1DFD31C7374}">
  <ds:schemaRefs>
    <ds:schemaRef ds:uri="http://schemas.microsoft.com/sharepoint/v3/contenttype/forms"/>
  </ds:schemaRefs>
</ds:datastoreItem>
</file>

<file path=customXml/itemProps2.xml><?xml version="1.0" encoding="utf-8"?>
<ds:datastoreItem xmlns:ds="http://schemas.openxmlformats.org/officeDocument/2006/customXml" ds:itemID="{CE5CF8A9-6C5C-4707-990A-90AB37C93254}">
  <ds:schemaRefs>
    <ds:schemaRef ds:uri="3bea0097-e831-411c-895e-460ebd9a3278"/>
    <ds:schemaRef ds:uri="fe212ca1-2b8f-4cb1-a8ec-b508e7233c8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0488423D-F117-4775-9023-0E5F4EB5394C}">
  <ds:schemaRefs>
    <ds:schemaRef ds:uri="http://www.w3.org/XML/1998/namespace"/>
    <ds:schemaRef ds:uri="http://purl.org/dc/terms/"/>
    <ds:schemaRef ds:uri="http://schemas.microsoft.com/office/2006/documentManagement/types"/>
    <ds:schemaRef ds:uri="http://purl.org/dc/dcmitype/"/>
    <ds:schemaRef ds:uri="fe212ca1-2b8f-4cb1-a8ec-b508e7233c84"/>
    <ds:schemaRef ds:uri="http://schemas.microsoft.com/office/infopath/2007/PartnerControls"/>
    <ds:schemaRef ds:uri="http://purl.org/dc/elements/1.1/"/>
    <ds:schemaRef ds:uri="http://schemas.openxmlformats.org/package/2006/metadata/core-properties"/>
    <ds:schemaRef ds:uri="3bea0097-e831-411c-895e-460ebd9a3278"/>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632</Words>
  <Application>Microsoft Office PowerPoint</Application>
  <PresentationFormat>On-screen Show (4:3)</PresentationFormat>
  <Paragraphs>76</Paragraphs>
  <Slides>8</Slides>
  <Notes>7</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Blank Presentation</vt:lpstr>
      <vt:lpstr>Title Slide</vt:lpstr>
      <vt:lpstr>Instructions for Use</vt:lpstr>
      <vt:lpstr>Agenda</vt:lpstr>
      <vt:lpstr>NYC School Survey Overview</vt:lpstr>
      <vt:lpstr>Who did we hear from?</vt:lpstr>
      <vt:lpstr>What are we proud of? </vt:lpstr>
      <vt:lpstr>Where do we see opportunities to improve?</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Brown Nicole</dc:creator>
  <cp:lastModifiedBy>Brown Nicole</cp:lastModifiedBy>
  <cp:revision>2</cp:revision>
  <dcterms:created xsi:type="dcterms:W3CDTF">2022-05-19T15:13:21Z</dcterms:created>
  <dcterms:modified xsi:type="dcterms:W3CDTF">2023-08-07T16:15:02Z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0x010100DBBB74CAB0640F4F9638FC8D1FC52CB1</vt:lpwstr>
  </property>
  <property fmtid="{D5CDD505-2E9C-101B-9397-08002B2CF9AE}" pid="3" name="ComplianceAssetId">
    <vt:lpwstr/>
  </property>
  <property fmtid="{D5CDD505-2E9C-101B-9397-08002B2CF9AE}" pid="4" name="_ExtendedDescription">
    <vt:lpwstr/>
  </property>
  <property fmtid="{D5CDD505-2E9C-101B-9397-08002B2CF9AE}" pid="5" name="TriggerFlowInfo">
    <vt:lpwstr/>
  </property>
  <property fmtid="{D5CDD505-2E9C-101B-9397-08002B2CF9AE}" pid="6" name="MediaServiceImageTags">
    <vt:lpwstr/>
  </property>
</Properties>
</file>